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15" r:id="rId4"/>
    <p:sldMasterId id="2147484521" r:id="rId5"/>
    <p:sldMasterId id="2147484537" r:id="rId6"/>
    <p:sldMasterId id="2147484543" r:id="rId7"/>
    <p:sldMasterId id="2147484545" r:id="rId8"/>
    <p:sldMasterId id="2147484557" r:id="rId9"/>
    <p:sldMasterId id="2147484583" r:id="rId10"/>
    <p:sldMasterId id="2147484608" r:id="rId11"/>
  </p:sldMasterIdLst>
  <p:notesMasterIdLst>
    <p:notesMasterId r:id="rId61"/>
  </p:notesMasterIdLst>
  <p:handoutMasterIdLst>
    <p:handoutMasterId r:id="rId62"/>
  </p:handoutMasterIdLst>
  <p:sldIdLst>
    <p:sldId id="1113" r:id="rId12"/>
    <p:sldId id="1116" r:id="rId13"/>
    <p:sldId id="1114" r:id="rId14"/>
    <p:sldId id="1131" r:id="rId15"/>
    <p:sldId id="1129" r:id="rId16"/>
    <p:sldId id="1115" r:id="rId17"/>
    <p:sldId id="1130" r:id="rId18"/>
    <p:sldId id="1135" r:id="rId19"/>
    <p:sldId id="1134" r:id="rId20"/>
    <p:sldId id="1118" r:id="rId21"/>
    <p:sldId id="1119" r:id="rId22"/>
    <p:sldId id="1132" r:id="rId23"/>
    <p:sldId id="1127" r:id="rId24"/>
    <p:sldId id="279" r:id="rId25"/>
    <p:sldId id="261" r:id="rId26"/>
    <p:sldId id="262" r:id="rId27"/>
    <p:sldId id="263" r:id="rId28"/>
    <p:sldId id="634" r:id="rId29"/>
    <p:sldId id="1157" r:id="rId30"/>
    <p:sldId id="1091" r:id="rId31"/>
    <p:sldId id="1065" r:id="rId32"/>
    <p:sldId id="1158" r:id="rId33"/>
    <p:sldId id="1150" r:id="rId34"/>
    <p:sldId id="1149" r:id="rId35"/>
    <p:sldId id="1161" r:id="rId36"/>
    <p:sldId id="1148" r:id="rId37"/>
    <p:sldId id="1151" r:id="rId38"/>
    <p:sldId id="1162" r:id="rId39"/>
    <p:sldId id="1123" r:id="rId40"/>
    <p:sldId id="1163" r:id="rId41"/>
    <p:sldId id="530" r:id="rId42"/>
    <p:sldId id="1165" r:id="rId43"/>
    <p:sldId id="1166" r:id="rId44"/>
    <p:sldId id="326" r:id="rId45"/>
    <p:sldId id="328" r:id="rId46"/>
    <p:sldId id="623" r:id="rId47"/>
    <p:sldId id="627" r:id="rId48"/>
    <p:sldId id="628" r:id="rId49"/>
    <p:sldId id="1164" r:id="rId50"/>
    <p:sldId id="566" r:id="rId51"/>
    <p:sldId id="567" r:id="rId52"/>
    <p:sldId id="568" r:id="rId53"/>
    <p:sldId id="569" r:id="rId54"/>
    <p:sldId id="571" r:id="rId55"/>
    <p:sldId id="1152" r:id="rId56"/>
    <p:sldId id="282" r:id="rId57"/>
    <p:sldId id="1153" r:id="rId58"/>
    <p:sldId id="1154" r:id="rId59"/>
    <p:sldId id="1155" r:id="rId60"/>
  </p:sldIdLst>
  <p:sldSz cx="9144000" cy="6858000" type="screen4x3"/>
  <p:notesSz cx="7019925" cy="9305925"/>
  <p:defaultTextStyle>
    <a:defPPr>
      <a:defRPr lang="en-US"/>
    </a:defPPr>
    <a:lvl1pPr algn="l" rtl="0" fontAlgn="base">
      <a:spcBef>
        <a:spcPct val="0"/>
      </a:spcBef>
      <a:spcAft>
        <a:spcPct val="0"/>
      </a:spcAft>
      <a:defRPr sz="2400" kern="1200">
        <a:solidFill>
          <a:schemeClr val="tx1"/>
        </a:solidFill>
        <a:latin typeface="Syntax" pitchFamily="34" charset="0"/>
        <a:ea typeface="MS PGothic" pitchFamily="34" charset="-128"/>
        <a:cs typeface="Arial" charset="0"/>
      </a:defRPr>
    </a:lvl1pPr>
    <a:lvl2pPr marL="457200" algn="l" rtl="0" fontAlgn="base">
      <a:spcBef>
        <a:spcPct val="0"/>
      </a:spcBef>
      <a:spcAft>
        <a:spcPct val="0"/>
      </a:spcAft>
      <a:defRPr sz="2400" kern="1200">
        <a:solidFill>
          <a:schemeClr val="tx1"/>
        </a:solidFill>
        <a:latin typeface="Syntax" pitchFamily="34" charset="0"/>
        <a:ea typeface="MS PGothic" pitchFamily="34" charset="-128"/>
        <a:cs typeface="Arial" charset="0"/>
      </a:defRPr>
    </a:lvl2pPr>
    <a:lvl3pPr marL="914400" algn="l" rtl="0" fontAlgn="base">
      <a:spcBef>
        <a:spcPct val="0"/>
      </a:spcBef>
      <a:spcAft>
        <a:spcPct val="0"/>
      </a:spcAft>
      <a:defRPr sz="2400" kern="1200">
        <a:solidFill>
          <a:schemeClr val="tx1"/>
        </a:solidFill>
        <a:latin typeface="Syntax" pitchFamily="34" charset="0"/>
        <a:ea typeface="MS PGothic" pitchFamily="34" charset="-128"/>
        <a:cs typeface="Arial" charset="0"/>
      </a:defRPr>
    </a:lvl3pPr>
    <a:lvl4pPr marL="1371600" algn="l" rtl="0" fontAlgn="base">
      <a:spcBef>
        <a:spcPct val="0"/>
      </a:spcBef>
      <a:spcAft>
        <a:spcPct val="0"/>
      </a:spcAft>
      <a:defRPr sz="2400" kern="1200">
        <a:solidFill>
          <a:schemeClr val="tx1"/>
        </a:solidFill>
        <a:latin typeface="Syntax" pitchFamily="34" charset="0"/>
        <a:ea typeface="MS PGothic" pitchFamily="34" charset="-128"/>
        <a:cs typeface="Arial" charset="0"/>
      </a:defRPr>
    </a:lvl4pPr>
    <a:lvl5pPr marL="1828800" algn="l" rtl="0" fontAlgn="base">
      <a:spcBef>
        <a:spcPct val="0"/>
      </a:spcBef>
      <a:spcAft>
        <a:spcPct val="0"/>
      </a:spcAft>
      <a:defRPr sz="2400" kern="1200">
        <a:solidFill>
          <a:schemeClr val="tx1"/>
        </a:solidFill>
        <a:latin typeface="Syntax" pitchFamily="34" charset="0"/>
        <a:ea typeface="MS PGothic" pitchFamily="34" charset="-128"/>
        <a:cs typeface="Arial" charset="0"/>
      </a:defRPr>
    </a:lvl5pPr>
    <a:lvl6pPr marL="2286000" algn="l" defTabSz="914400" rtl="0" eaLnBrk="1" latinLnBrk="0" hangingPunct="1">
      <a:defRPr sz="2400" kern="1200">
        <a:solidFill>
          <a:schemeClr val="tx1"/>
        </a:solidFill>
        <a:latin typeface="Syntax" pitchFamily="34" charset="0"/>
        <a:ea typeface="MS PGothic" pitchFamily="34" charset="-128"/>
        <a:cs typeface="Arial" charset="0"/>
      </a:defRPr>
    </a:lvl6pPr>
    <a:lvl7pPr marL="2743200" algn="l" defTabSz="914400" rtl="0" eaLnBrk="1" latinLnBrk="0" hangingPunct="1">
      <a:defRPr sz="2400" kern="1200">
        <a:solidFill>
          <a:schemeClr val="tx1"/>
        </a:solidFill>
        <a:latin typeface="Syntax" pitchFamily="34" charset="0"/>
        <a:ea typeface="MS PGothic" pitchFamily="34" charset="-128"/>
        <a:cs typeface="Arial" charset="0"/>
      </a:defRPr>
    </a:lvl7pPr>
    <a:lvl8pPr marL="3200400" algn="l" defTabSz="914400" rtl="0" eaLnBrk="1" latinLnBrk="0" hangingPunct="1">
      <a:defRPr sz="2400" kern="1200">
        <a:solidFill>
          <a:schemeClr val="tx1"/>
        </a:solidFill>
        <a:latin typeface="Syntax" pitchFamily="34" charset="0"/>
        <a:ea typeface="MS PGothic" pitchFamily="34" charset="-128"/>
        <a:cs typeface="Arial" charset="0"/>
      </a:defRPr>
    </a:lvl8pPr>
    <a:lvl9pPr marL="3657600" algn="l" defTabSz="914400" rtl="0" eaLnBrk="1" latinLnBrk="0" hangingPunct="1">
      <a:defRPr sz="2400" kern="1200">
        <a:solidFill>
          <a:schemeClr val="tx1"/>
        </a:solidFill>
        <a:latin typeface="Syntax" pitchFamily="34" charset="0"/>
        <a:ea typeface="MS PGothic"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y Kulsrud" initials="KK" lastIdx="8" clrIdx="0"/>
  <p:cmAuthor id="1" name="Windows User" initials="WU" lastIdx="1" clrIdx="1"/>
  <p:cmAuthor id="2" name="Megina Baker"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3C85"/>
    <a:srgbClr val="005DA9"/>
    <a:srgbClr val="DA6B26"/>
    <a:srgbClr val="333333"/>
    <a:srgbClr val="00589F"/>
    <a:srgbClr val="CE4B00"/>
    <a:srgbClr val="FFCC00"/>
    <a:srgbClr val="DAC73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BC39A-456B-BE44-8D8E-6224B923D8C1}" v="15" dt="2021-10-05T14:43:10.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15" autoAdjust="0"/>
    <p:restoredTop sz="69291" autoAdjust="0"/>
  </p:normalViewPr>
  <p:slideViewPr>
    <p:cSldViewPr snapToGrid="0">
      <p:cViewPr>
        <p:scale>
          <a:sx n="120" d="100"/>
          <a:sy n="120" d="100"/>
        </p:scale>
        <p:origin x="952" y="-1784"/>
      </p:cViewPr>
      <p:guideLst>
        <p:guide orient="horz" pos="2160"/>
        <p:guide pos="2880"/>
      </p:guideLst>
    </p:cSldViewPr>
  </p:slideViewPr>
  <p:notesTextViewPr>
    <p:cViewPr>
      <p:scale>
        <a:sx n="100" d="100"/>
        <a:sy n="100" d="100"/>
      </p:scale>
      <p:origin x="0" y="0"/>
    </p:cViewPr>
  </p:notesTextViewPr>
  <p:sorterViewPr>
    <p:cViewPr>
      <p:scale>
        <a:sx n="78" d="100"/>
        <a:sy n="78" d="100"/>
      </p:scale>
      <p:origin x="0" y="1002"/>
    </p:cViewPr>
  </p:sorterViewPr>
  <p:notesViewPr>
    <p:cSldViewPr snapToGrid="0">
      <p:cViewPr varScale="1">
        <p:scale>
          <a:sx n="55" d="100"/>
          <a:sy n="55" d="100"/>
        </p:scale>
        <p:origin x="-2832" y="-9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ina Baker" userId="e9dd2941-2cdf-4f0b-895b-28c1f961bd78" providerId="ADAL" clId="{C95BC39A-456B-BE44-8D8E-6224B923D8C1}"/>
    <pc:docChg chg="custSel addSld delSld modSld sldOrd delMainMaster">
      <pc:chgData name="Megina Baker" userId="e9dd2941-2cdf-4f0b-895b-28c1f961bd78" providerId="ADAL" clId="{C95BC39A-456B-BE44-8D8E-6224B923D8C1}" dt="2021-10-05T14:47:03.993" v="1298" actId="20577"/>
      <pc:docMkLst>
        <pc:docMk/>
      </pc:docMkLst>
      <pc:sldChg chg="modNotesTx">
        <pc:chgData name="Megina Baker" userId="e9dd2941-2cdf-4f0b-895b-28c1f961bd78" providerId="ADAL" clId="{C95BC39A-456B-BE44-8D8E-6224B923D8C1}" dt="2021-10-05T14:46:50.400" v="1232" actId="20577"/>
        <pc:sldMkLst>
          <pc:docMk/>
          <pc:sldMk cId="2154094709" sldId="282"/>
        </pc:sldMkLst>
      </pc:sldChg>
      <pc:sldChg chg="modNotesTx">
        <pc:chgData name="Megina Baker" userId="e9dd2941-2cdf-4f0b-895b-28c1f961bd78" providerId="ADAL" clId="{C95BC39A-456B-BE44-8D8E-6224B923D8C1}" dt="2021-10-05T14:45:45.234" v="947" actId="20577"/>
        <pc:sldMkLst>
          <pc:docMk/>
          <pc:sldMk cId="2685057791" sldId="623"/>
        </pc:sldMkLst>
      </pc:sldChg>
      <pc:sldChg chg="delSp del mod modNotesTx">
        <pc:chgData name="Megina Baker" userId="e9dd2941-2cdf-4f0b-895b-28c1f961bd78" providerId="ADAL" clId="{C95BC39A-456B-BE44-8D8E-6224B923D8C1}" dt="2021-10-05T14:40:32.112" v="456" actId="2696"/>
        <pc:sldMkLst>
          <pc:docMk/>
          <pc:sldMk cId="1409646746" sldId="637"/>
        </pc:sldMkLst>
        <pc:picChg chg="del">
          <ac:chgData name="Megina Baker" userId="e9dd2941-2cdf-4f0b-895b-28c1f961bd78" providerId="ADAL" clId="{C95BC39A-456B-BE44-8D8E-6224B923D8C1}" dt="2021-10-05T14:40:29.041" v="455" actId="478"/>
          <ac:picMkLst>
            <pc:docMk/>
            <pc:sldMk cId="1409646746" sldId="637"/>
            <ac:picMk id="2" creationId="{00000000-0000-0000-0000-000000000000}"/>
          </ac:picMkLst>
        </pc:picChg>
      </pc:sldChg>
      <pc:sldChg chg="delSp modSp mod">
        <pc:chgData name="Megina Baker" userId="e9dd2941-2cdf-4f0b-895b-28c1f961bd78" providerId="ADAL" clId="{C95BC39A-456B-BE44-8D8E-6224B923D8C1}" dt="2021-10-05T14:30:04.505" v="55" actId="1076"/>
        <pc:sldMkLst>
          <pc:docMk/>
          <pc:sldMk cId="1375006234" sldId="1113"/>
        </pc:sldMkLst>
        <pc:spChg chg="mod">
          <ac:chgData name="Megina Baker" userId="e9dd2941-2cdf-4f0b-895b-28c1f961bd78" providerId="ADAL" clId="{C95BC39A-456B-BE44-8D8E-6224B923D8C1}" dt="2021-10-05T14:30:04.505" v="55" actId="1076"/>
          <ac:spMkLst>
            <pc:docMk/>
            <pc:sldMk cId="1375006234" sldId="1113"/>
            <ac:spMk id="6" creationId="{CAA992CF-CAB5-9642-9E3E-1C9372E1D353}"/>
          </ac:spMkLst>
        </pc:spChg>
        <pc:spChg chg="del">
          <ac:chgData name="Megina Baker" userId="e9dd2941-2cdf-4f0b-895b-28c1f961bd78" providerId="ADAL" clId="{C95BC39A-456B-BE44-8D8E-6224B923D8C1}" dt="2021-10-05T14:29:58.579" v="53" actId="478"/>
          <ac:spMkLst>
            <pc:docMk/>
            <pc:sldMk cId="1375006234" sldId="1113"/>
            <ac:spMk id="7" creationId="{1ABB9D3F-2BD9-E64E-8DBB-37DBF5012ADB}"/>
          </ac:spMkLst>
        </pc:spChg>
      </pc:sldChg>
      <pc:sldChg chg="modSp mod ord">
        <pc:chgData name="Megina Baker" userId="e9dd2941-2cdf-4f0b-895b-28c1f961bd78" providerId="ADAL" clId="{C95BC39A-456B-BE44-8D8E-6224B923D8C1}" dt="2021-10-05T14:36:20.950" v="173" actId="20577"/>
        <pc:sldMkLst>
          <pc:docMk/>
          <pc:sldMk cId="3049500458" sldId="1116"/>
        </pc:sldMkLst>
        <pc:spChg chg="mod">
          <ac:chgData name="Megina Baker" userId="e9dd2941-2cdf-4f0b-895b-28c1f961bd78" providerId="ADAL" clId="{C95BC39A-456B-BE44-8D8E-6224B923D8C1}" dt="2021-10-05T14:32:11.202" v="64" actId="20577"/>
          <ac:spMkLst>
            <pc:docMk/>
            <pc:sldMk cId="3049500458" sldId="1116"/>
            <ac:spMk id="2" creationId="{093F9124-6B37-8E43-BF1D-F0CADC1D6C04}"/>
          </ac:spMkLst>
        </pc:spChg>
        <pc:spChg chg="mod">
          <ac:chgData name="Megina Baker" userId="e9dd2941-2cdf-4f0b-895b-28c1f961bd78" providerId="ADAL" clId="{C95BC39A-456B-BE44-8D8E-6224B923D8C1}" dt="2021-10-05T14:36:20.950" v="173" actId="20577"/>
          <ac:spMkLst>
            <pc:docMk/>
            <pc:sldMk cId="3049500458" sldId="1116"/>
            <ac:spMk id="3" creationId="{743F90D2-DBFB-0642-9BA8-CAE7253ABBB2}"/>
          </ac:spMkLst>
        </pc:spChg>
      </pc:sldChg>
      <pc:sldChg chg="modSp mod">
        <pc:chgData name="Megina Baker" userId="e9dd2941-2cdf-4f0b-895b-28c1f961bd78" providerId="ADAL" clId="{C95BC39A-456B-BE44-8D8E-6224B923D8C1}" dt="2021-10-05T14:38:25.686" v="374" actId="20577"/>
        <pc:sldMkLst>
          <pc:docMk/>
          <pc:sldMk cId="2013505882" sldId="1123"/>
        </pc:sldMkLst>
        <pc:spChg chg="mod">
          <ac:chgData name="Megina Baker" userId="e9dd2941-2cdf-4f0b-895b-28c1f961bd78" providerId="ADAL" clId="{C95BC39A-456B-BE44-8D8E-6224B923D8C1}" dt="2021-10-05T14:38:25.686" v="374" actId="20577"/>
          <ac:spMkLst>
            <pc:docMk/>
            <pc:sldMk cId="2013505882" sldId="1123"/>
            <ac:spMk id="3" creationId="{0155441E-91C8-4A4A-8777-E7BA12F8EE32}"/>
          </ac:spMkLst>
        </pc:spChg>
      </pc:sldChg>
      <pc:sldChg chg="modNotesTx">
        <pc:chgData name="Megina Baker" userId="e9dd2941-2cdf-4f0b-895b-28c1f961bd78" providerId="ADAL" clId="{C95BC39A-456B-BE44-8D8E-6224B923D8C1}" dt="2021-10-05T14:46:34.797" v="1115" actId="20577"/>
        <pc:sldMkLst>
          <pc:docMk/>
          <pc:sldMk cId="4076085648" sldId="1152"/>
        </pc:sldMkLst>
      </pc:sldChg>
      <pc:sldChg chg="modNotesTx">
        <pc:chgData name="Megina Baker" userId="e9dd2941-2cdf-4f0b-895b-28c1f961bd78" providerId="ADAL" clId="{C95BC39A-456B-BE44-8D8E-6224B923D8C1}" dt="2021-10-05T14:47:03.993" v="1298" actId="20577"/>
        <pc:sldMkLst>
          <pc:docMk/>
          <pc:sldMk cId="1986948173" sldId="1153"/>
        </pc:sldMkLst>
      </pc:sldChg>
      <pc:sldChg chg="modNotesTx">
        <pc:chgData name="Megina Baker" userId="e9dd2941-2cdf-4f0b-895b-28c1f961bd78" providerId="ADAL" clId="{C95BC39A-456B-BE44-8D8E-6224B923D8C1}" dt="2021-10-05T14:37:56.237" v="332" actId="20577"/>
        <pc:sldMkLst>
          <pc:docMk/>
          <pc:sldMk cId="1320781707" sldId="1162"/>
        </pc:sldMkLst>
      </pc:sldChg>
      <pc:sldChg chg="modNotesTx">
        <pc:chgData name="Megina Baker" userId="e9dd2941-2cdf-4f0b-895b-28c1f961bd78" providerId="ADAL" clId="{C95BC39A-456B-BE44-8D8E-6224B923D8C1}" dt="2021-10-05T14:38:46.574" v="451" actId="20577"/>
        <pc:sldMkLst>
          <pc:docMk/>
          <pc:sldMk cId="2161545433" sldId="1163"/>
        </pc:sldMkLst>
      </pc:sldChg>
      <pc:sldChg chg="modNotesTx">
        <pc:chgData name="Megina Baker" userId="e9dd2941-2cdf-4f0b-895b-28c1f961bd78" providerId="ADAL" clId="{C95BC39A-456B-BE44-8D8E-6224B923D8C1}" dt="2021-10-05T14:45:57.022" v="948" actId="20577"/>
        <pc:sldMkLst>
          <pc:docMk/>
          <pc:sldMk cId="762170369" sldId="1164"/>
        </pc:sldMkLst>
      </pc:sldChg>
      <pc:sldChg chg="addSp delSp modSp new mod modClrScheme chgLayout modNotesTx">
        <pc:chgData name="Megina Baker" userId="e9dd2941-2cdf-4f0b-895b-28c1f961bd78" providerId="ADAL" clId="{C95BC39A-456B-BE44-8D8E-6224B923D8C1}" dt="2021-10-05T14:45:20.332" v="901" actId="20577"/>
        <pc:sldMkLst>
          <pc:docMk/>
          <pc:sldMk cId="2607857964" sldId="1165"/>
        </pc:sldMkLst>
        <pc:spChg chg="add mod">
          <ac:chgData name="Megina Baker" userId="e9dd2941-2cdf-4f0b-895b-28c1f961bd78" providerId="ADAL" clId="{C95BC39A-456B-BE44-8D8E-6224B923D8C1}" dt="2021-10-05T14:42:26.009" v="499" actId="255"/>
          <ac:spMkLst>
            <pc:docMk/>
            <pc:sldMk cId="2607857964" sldId="1165"/>
            <ac:spMk id="2" creationId="{E74238A6-45BA-1945-A8F4-7EA86F0CE4EA}"/>
          </ac:spMkLst>
        </pc:spChg>
        <pc:spChg chg="add del mod">
          <ac:chgData name="Megina Baker" userId="e9dd2941-2cdf-4f0b-895b-28c1f961bd78" providerId="ADAL" clId="{C95BC39A-456B-BE44-8D8E-6224B923D8C1}" dt="2021-10-05T14:41:03.728" v="460"/>
          <ac:spMkLst>
            <pc:docMk/>
            <pc:sldMk cId="2607857964" sldId="1165"/>
            <ac:spMk id="3" creationId="{20F70148-E871-1844-93DF-CAF0CB0ADF1B}"/>
          </ac:spMkLst>
        </pc:spChg>
        <pc:spChg chg="add mod">
          <ac:chgData name="Megina Baker" userId="e9dd2941-2cdf-4f0b-895b-28c1f961bd78" providerId="ADAL" clId="{C95BC39A-456B-BE44-8D8E-6224B923D8C1}" dt="2021-10-05T14:45:20.332" v="901" actId="20577"/>
          <ac:spMkLst>
            <pc:docMk/>
            <pc:sldMk cId="2607857964" sldId="1165"/>
            <ac:spMk id="4" creationId="{AD4E4323-94CD-4D4C-9287-DB362B915AE0}"/>
          </ac:spMkLst>
        </pc:spChg>
        <pc:picChg chg="add mod">
          <ac:chgData name="Megina Baker" userId="e9dd2941-2cdf-4f0b-895b-28c1f961bd78" providerId="ADAL" clId="{C95BC39A-456B-BE44-8D8E-6224B923D8C1}" dt="2021-10-05T14:41:30.183" v="468" actId="1076"/>
          <ac:picMkLst>
            <pc:docMk/>
            <pc:sldMk cId="2607857964" sldId="1165"/>
            <ac:picMk id="1026" creationId="{576CE6C6-4B15-7440-BF90-5F8F92BB8A3B}"/>
          </ac:picMkLst>
        </pc:picChg>
      </pc:sldChg>
      <pc:sldChg chg="addSp modSp new modNotesTx">
        <pc:chgData name="Megina Baker" userId="e9dd2941-2cdf-4f0b-895b-28c1f961bd78" providerId="ADAL" clId="{C95BC39A-456B-BE44-8D8E-6224B923D8C1}" dt="2021-10-05T14:43:29.038" v="675" actId="20577"/>
        <pc:sldMkLst>
          <pc:docMk/>
          <pc:sldMk cId="2185003506" sldId="1166"/>
        </pc:sldMkLst>
        <pc:picChg chg="add mod">
          <ac:chgData name="Megina Baker" userId="e9dd2941-2cdf-4f0b-895b-28c1f961bd78" providerId="ADAL" clId="{C95BC39A-456B-BE44-8D8E-6224B923D8C1}" dt="2021-10-05T14:43:10.056" v="532" actId="14100"/>
          <ac:picMkLst>
            <pc:docMk/>
            <pc:sldMk cId="2185003506" sldId="1166"/>
            <ac:picMk id="2050" creationId="{F0498C76-BB1A-0440-893D-F2470A09411E}"/>
          </ac:picMkLst>
        </pc:picChg>
      </pc:sldChg>
      <pc:sldMasterChg chg="del delSldLayout">
        <pc:chgData name="Megina Baker" userId="e9dd2941-2cdf-4f0b-895b-28c1f961bd78" providerId="ADAL" clId="{C95BC39A-456B-BE44-8D8E-6224B923D8C1}" dt="2021-10-05T14:40:32.112" v="456" actId="2696"/>
        <pc:sldMasterMkLst>
          <pc:docMk/>
          <pc:sldMasterMk cId="2522572443" sldId="2147484571"/>
        </pc:sldMasterMkLst>
        <pc:sldLayoutChg chg="del">
          <pc:chgData name="Megina Baker" userId="e9dd2941-2cdf-4f0b-895b-28c1f961bd78" providerId="ADAL" clId="{C95BC39A-456B-BE44-8D8E-6224B923D8C1}" dt="2021-10-05T14:40:32.112" v="456" actId="2696"/>
          <pc:sldLayoutMkLst>
            <pc:docMk/>
            <pc:sldMasterMk cId="2522572443" sldId="2147484571"/>
            <pc:sldLayoutMk cId="3428498691" sldId="2147484572"/>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901580204" sldId="2147484573"/>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2439371290" sldId="2147484574"/>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3699594777" sldId="2147484575"/>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1553991425" sldId="2147484576"/>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1288657822" sldId="2147484577"/>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3719438141" sldId="2147484578"/>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2152874995" sldId="2147484579"/>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757939045" sldId="2147484580"/>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4039703215" sldId="2147484581"/>
          </pc:sldLayoutMkLst>
        </pc:sldLayoutChg>
        <pc:sldLayoutChg chg="del">
          <pc:chgData name="Megina Baker" userId="e9dd2941-2cdf-4f0b-895b-28c1f961bd78" providerId="ADAL" clId="{C95BC39A-456B-BE44-8D8E-6224B923D8C1}" dt="2021-10-05T14:40:32.112" v="456" actId="2696"/>
          <pc:sldLayoutMkLst>
            <pc:docMk/>
            <pc:sldMasterMk cId="2522572443" sldId="2147484571"/>
            <pc:sldLayoutMk cId="4098573112" sldId="2147484582"/>
          </pc:sldLayoutMkLst>
        </pc:sldLayoutChg>
      </pc:sldMasterChg>
    </pc:docChg>
  </pc:docChgLst>
  <pc:docChgLst>
    <pc:chgData name="Megina Baker" userId="e9dd2941-2cdf-4f0b-895b-28c1f961bd78" providerId="ADAL" clId="{EF921853-4865-9444-AD68-0F6706918D1C}"/>
    <pc:docChg chg="modSld">
      <pc:chgData name="Megina Baker" userId="e9dd2941-2cdf-4f0b-895b-28c1f961bd78" providerId="ADAL" clId="{EF921853-4865-9444-AD68-0F6706918D1C}" dt="2021-09-20T10:58:06.197" v="141" actId="20577"/>
      <pc:docMkLst>
        <pc:docMk/>
      </pc:docMkLst>
      <pc:sldChg chg="modSp">
        <pc:chgData name="Megina Baker" userId="e9dd2941-2cdf-4f0b-895b-28c1f961bd78" providerId="ADAL" clId="{EF921853-4865-9444-AD68-0F6706918D1C}" dt="2021-09-20T10:58:06.197" v="141" actId="20577"/>
        <pc:sldMkLst>
          <pc:docMk/>
          <pc:sldMk cId="3349911319" sldId="634"/>
        </pc:sldMkLst>
        <pc:graphicFrameChg chg="mod">
          <ac:chgData name="Megina Baker" userId="e9dd2941-2cdf-4f0b-895b-28c1f961bd78" providerId="ADAL" clId="{EF921853-4865-9444-AD68-0F6706918D1C}" dt="2021-09-20T10:58:06.197" v="141" actId="20577"/>
          <ac:graphicFrameMkLst>
            <pc:docMk/>
            <pc:sldMk cId="3349911319" sldId="634"/>
            <ac:graphicFrameMk id="2" creationId="{E9806036-B523-9D46-86B4-E7CA4A0B6542}"/>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15-02-10T17:13:55.222" idx="1">
    <p:pos x="10" y="10"/>
    <p:text/>
  </p:cm>
  <p:cm authorId="2" dt="2015-02-10T17:14:12.966" idx="2">
    <p:pos x="1728" y="291"/>
    <p:text>all of these books are good examples of people taking an inquiry stance.  </p:tex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C0535-3088-9F46-8660-F879E24D8916}" type="doc">
      <dgm:prSet loTypeId="urn:microsoft.com/office/officeart/2005/8/layout/lProcess3" loCatId="" qsTypeId="urn:microsoft.com/office/officeart/2005/8/quickstyle/simple1" qsCatId="simple" csTypeId="urn:microsoft.com/office/officeart/2005/8/colors/colorful5" csCatId="colorful" phldr="1"/>
      <dgm:spPr/>
      <dgm:t>
        <a:bodyPr/>
        <a:lstStyle/>
        <a:p>
          <a:endParaRPr lang="en-US"/>
        </a:p>
      </dgm:t>
    </dgm:pt>
    <dgm:pt modelId="{5E1FFE24-DE92-964F-8136-44E4EE295392}">
      <dgm:prSet phldrT="[Text]"/>
      <dgm:spPr/>
      <dgm:t>
        <a:bodyPr/>
        <a:lstStyle/>
        <a:p>
          <a:r>
            <a:rPr lang="en-US" dirty="0">
              <a:latin typeface="Calibri" panose="020F0502020204030204" pitchFamily="34" charset="0"/>
              <a:cs typeface="Calibri" panose="020F0502020204030204" pitchFamily="34" charset="0"/>
            </a:rPr>
            <a:t>Choose</a:t>
          </a:r>
        </a:p>
      </dgm:t>
    </dgm:pt>
    <dgm:pt modelId="{AA7B224A-2691-DC4C-8B5F-C77A843FB767}" type="parTrans" cxnId="{1D112CE6-CA9D-B648-8077-3F9AEB5A4BE2}">
      <dgm:prSet/>
      <dgm:spPr/>
      <dgm:t>
        <a:bodyPr/>
        <a:lstStyle/>
        <a:p>
          <a:endParaRPr lang="en-US">
            <a:latin typeface="Calibri" panose="020F0502020204030204" pitchFamily="34" charset="0"/>
            <a:cs typeface="Calibri" panose="020F0502020204030204" pitchFamily="34" charset="0"/>
          </a:endParaRPr>
        </a:p>
      </dgm:t>
    </dgm:pt>
    <dgm:pt modelId="{A4F8225D-C2A9-BC45-9141-33283026341D}" type="sibTrans" cxnId="{1D112CE6-CA9D-B648-8077-3F9AEB5A4BE2}">
      <dgm:prSet/>
      <dgm:spPr/>
      <dgm:t>
        <a:bodyPr/>
        <a:lstStyle/>
        <a:p>
          <a:endParaRPr lang="en-US">
            <a:latin typeface="Calibri" panose="020F0502020204030204" pitchFamily="34" charset="0"/>
            <a:cs typeface="Calibri" panose="020F0502020204030204" pitchFamily="34" charset="0"/>
          </a:endParaRPr>
        </a:p>
      </dgm:t>
    </dgm:pt>
    <dgm:pt modelId="{9342BD9F-E58B-9E4E-ADF3-5313662AAB6D}">
      <dgm:prSet phldrT="[Text]"/>
      <dgm:spPr/>
      <dgm:t>
        <a:bodyPr/>
        <a:lstStyle/>
        <a:p>
          <a:r>
            <a:rPr lang="en-US" dirty="0">
              <a:latin typeface="Calibri" panose="020F0502020204030204" pitchFamily="34" charset="0"/>
              <a:cs typeface="Calibri" panose="020F0502020204030204" pitchFamily="34" charset="0"/>
            </a:rPr>
            <a:t>Choose a context and research question  </a:t>
          </a:r>
        </a:p>
      </dgm:t>
    </dgm:pt>
    <dgm:pt modelId="{9A0A5241-4447-CE44-B222-3B8A207A0C06}" type="parTrans" cxnId="{FE6E4C5A-C74B-5544-AF1F-5B816466AF3B}">
      <dgm:prSet/>
      <dgm:spPr/>
      <dgm:t>
        <a:bodyPr/>
        <a:lstStyle/>
        <a:p>
          <a:endParaRPr lang="en-US">
            <a:latin typeface="Calibri" panose="020F0502020204030204" pitchFamily="34" charset="0"/>
            <a:cs typeface="Calibri" panose="020F0502020204030204" pitchFamily="34" charset="0"/>
          </a:endParaRPr>
        </a:p>
      </dgm:t>
    </dgm:pt>
    <dgm:pt modelId="{85696124-DC5E-5645-9730-7B153499E26A}" type="sibTrans" cxnId="{FE6E4C5A-C74B-5544-AF1F-5B816466AF3B}">
      <dgm:prSet/>
      <dgm:spPr/>
      <dgm:t>
        <a:bodyPr/>
        <a:lstStyle/>
        <a:p>
          <a:endParaRPr lang="en-US">
            <a:latin typeface="Calibri" panose="020F0502020204030204" pitchFamily="34" charset="0"/>
            <a:cs typeface="Calibri" panose="020F0502020204030204" pitchFamily="34" charset="0"/>
          </a:endParaRPr>
        </a:p>
      </dgm:t>
    </dgm:pt>
    <dgm:pt modelId="{C404CAF5-BBD5-D444-9E31-FF7A88F70D24}">
      <dgm:prSet phldrT="[Text]"/>
      <dgm:spPr/>
      <dgm:t>
        <a:bodyPr/>
        <a:lstStyle/>
        <a:p>
          <a:r>
            <a:rPr lang="en-US" dirty="0">
              <a:latin typeface="Calibri" panose="020F0502020204030204" pitchFamily="34" charset="0"/>
              <a:cs typeface="Calibri" panose="020F0502020204030204" pitchFamily="34" charset="0"/>
            </a:rPr>
            <a:t>Plan</a:t>
          </a:r>
        </a:p>
      </dgm:t>
    </dgm:pt>
    <dgm:pt modelId="{690E4B65-538D-4E4F-BB76-E6E1F1DA81AC}" type="parTrans" cxnId="{1EFAD781-AEF4-4E4B-B252-AA6DF70AB1C9}">
      <dgm:prSet/>
      <dgm:spPr/>
      <dgm:t>
        <a:bodyPr/>
        <a:lstStyle/>
        <a:p>
          <a:endParaRPr lang="en-US">
            <a:latin typeface="Calibri" panose="020F0502020204030204" pitchFamily="34" charset="0"/>
            <a:cs typeface="Calibri" panose="020F0502020204030204" pitchFamily="34" charset="0"/>
          </a:endParaRPr>
        </a:p>
      </dgm:t>
    </dgm:pt>
    <dgm:pt modelId="{03BEB046-938D-694B-88D1-C61C0D69F3A2}" type="sibTrans" cxnId="{1EFAD781-AEF4-4E4B-B252-AA6DF70AB1C9}">
      <dgm:prSet/>
      <dgm:spPr/>
      <dgm:t>
        <a:bodyPr/>
        <a:lstStyle/>
        <a:p>
          <a:endParaRPr lang="en-US">
            <a:latin typeface="Calibri" panose="020F0502020204030204" pitchFamily="34" charset="0"/>
            <a:cs typeface="Calibri" panose="020F0502020204030204" pitchFamily="34" charset="0"/>
          </a:endParaRPr>
        </a:p>
      </dgm:t>
    </dgm:pt>
    <dgm:pt modelId="{2ADE1325-02E0-5041-BF85-9F618D2E8C72}">
      <dgm:prSet phldrT="[Text]"/>
      <dgm:spPr/>
      <dgm:t>
        <a:bodyPr/>
        <a:lstStyle/>
        <a:p>
          <a:r>
            <a:rPr lang="en-US" dirty="0">
              <a:latin typeface="Calibri" panose="020F0502020204030204" pitchFamily="34" charset="0"/>
              <a:cs typeface="Calibri" panose="020F0502020204030204" pitchFamily="34" charset="0"/>
            </a:rPr>
            <a:t>Write up a plan for your PPR</a:t>
          </a:r>
        </a:p>
      </dgm:t>
    </dgm:pt>
    <dgm:pt modelId="{0231AA4F-A41D-8C4F-B6EF-B4F986D78CFB}" type="parTrans" cxnId="{541800AB-9071-F74F-B37B-28183F35F930}">
      <dgm:prSet/>
      <dgm:spPr/>
      <dgm:t>
        <a:bodyPr/>
        <a:lstStyle/>
        <a:p>
          <a:endParaRPr lang="en-US">
            <a:latin typeface="Calibri" panose="020F0502020204030204" pitchFamily="34" charset="0"/>
            <a:cs typeface="Calibri" panose="020F0502020204030204" pitchFamily="34" charset="0"/>
          </a:endParaRPr>
        </a:p>
      </dgm:t>
    </dgm:pt>
    <dgm:pt modelId="{1D0022C6-7B19-7E4D-AD2E-76EEC9C26E98}" type="sibTrans" cxnId="{541800AB-9071-F74F-B37B-28183F35F930}">
      <dgm:prSet/>
      <dgm:spPr/>
      <dgm:t>
        <a:bodyPr/>
        <a:lstStyle/>
        <a:p>
          <a:endParaRPr lang="en-US">
            <a:latin typeface="Calibri" panose="020F0502020204030204" pitchFamily="34" charset="0"/>
            <a:cs typeface="Calibri" panose="020F0502020204030204" pitchFamily="34" charset="0"/>
          </a:endParaRPr>
        </a:p>
      </dgm:t>
    </dgm:pt>
    <dgm:pt modelId="{D1F406FB-4DBE-CD45-8B28-A00E9D61313C}">
      <dgm:prSet phldrT="[Text]"/>
      <dgm:spPr/>
      <dgm:t>
        <a:bodyPr/>
        <a:lstStyle/>
        <a:p>
          <a:r>
            <a:rPr lang="en-US" dirty="0">
              <a:latin typeface="Calibri" panose="020F0502020204030204" pitchFamily="34" charset="0"/>
              <a:cs typeface="Calibri" panose="020F0502020204030204" pitchFamily="34" charset="0"/>
            </a:rPr>
            <a:t>Document</a:t>
          </a:r>
        </a:p>
      </dgm:t>
    </dgm:pt>
    <dgm:pt modelId="{01ADF03F-0D49-CC41-9912-5BED35B178EB}" type="parTrans" cxnId="{9A0A4F89-9329-054A-AD45-C2A809518E9F}">
      <dgm:prSet/>
      <dgm:spPr/>
      <dgm:t>
        <a:bodyPr/>
        <a:lstStyle/>
        <a:p>
          <a:endParaRPr lang="en-US">
            <a:latin typeface="Calibri" panose="020F0502020204030204" pitchFamily="34" charset="0"/>
            <a:cs typeface="Calibri" panose="020F0502020204030204" pitchFamily="34" charset="0"/>
          </a:endParaRPr>
        </a:p>
      </dgm:t>
    </dgm:pt>
    <dgm:pt modelId="{6BA2060A-2F23-A848-8E6B-61A903979E09}" type="sibTrans" cxnId="{9A0A4F89-9329-054A-AD45-C2A809518E9F}">
      <dgm:prSet/>
      <dgm:spPr/>
      <dgm:t>
        <a:bodyPr/>
        <a:lstStyle/>
        <a:p>
          <a:endParaRPr lang="en-US">
            <a:latin typeface="Calibri" panose="020F0502020204030204" pitchFamily="34" charset="0"/>
            <a:cs typeface="Calibri" panose="020F0502020204030204" pitchFamily="34" charset="0"/>
          </a:endParaRPr>
        </a:p>
      </dgm:t>
    </dgm:pt>
    <dgm:pt modelId="{F48C3418-F542-F244-A5C9-D2F41BD84DB3}">
      <dgm:prSet phldrT="[Text]"/>
      <dgm:spPr/>
      <dgm:t>
        <a:bodyPr/>
        <a:lstStyle/>
        <a:p>
          <a:r>
            <a:rPr lang="en-US" dirty="0">
              <a:latin typeface="Calibri" panose="020F0502020204030204" pitchFamily="34" charset="0"/>
              <a:cs typeface="Calibri" panose="020F0502020204030204" pitchFamily="34" charset="0"/>
            </a:rPr>
            <a:t>Document to explore your question	</a:t>
          </a:r>
        </a:p>
      </dgm:t>
    </dgm:pt>
    <dgm:pt modelId="{A38BC781-7A85-9E43-AC3A-6F009ACA70B8}" type="parTrans" cxnId="{29802B26-F4FA-D044-B1F7-D3AA335BDACC}">
      <dgm:prSet/>
      <dgm:spPr/>
      <dgm:t>
        <a:bodyPr/>
        <a:lstStyle/>
        <a:p>
          <a:endParaRPr lang="en-US">
            <a:latin typeface="Calibri" panose="020F0502020204030204" pitchFamily="34" charset="0"/>
            <a:cs typeface="Calibri" panose="020F0502020204030204" pitchFamily="34" charset="0"/>
          </a:endParaRPr>
        </a:p>
      </dgm:t>
    </dgm:pt>
    <dgm:pt modelId="{52BD15DC-CBB2-C447-B476-A2CCAEBF7885}" type="sibTrans" cxnId="{29802B26-F4FA-D044-B1F7-D3AA335BDACC}">
      <dgm:prSet/>
      <dgm:spPr/>
      <dgm:t>
        <a:bodyPr/>
        <a:lstStyle/>
        <a:p>
          <a:endParaRPr lang="en-US">
            <a:latin typeface="Calibri" panose="020F0502020204030204" pitchFamily="34" charset="0"/>
            <a:cs typeface="Calibri" panose="020F0502020204030204" pitchFamily="34" charset="0"/>
          </a:endParaRPr>
        </a:p>
      </dgm:t>
    </dgm:pt>
    <dgm:pt modelId="{8E77FF68-DAA4-174A-BE2A-E2516C26E71D}">
      <dgm:prSet/>
      <dgm:spPr/>
      <dgm:t>
        <a:bodyPr/>
        <a:lstStyle/>
        <a:p>
          <a:r>
            <a:rPr lang="en-US" dirty="0">
              <a:latin typeface="Calibri" panose="020F0502020204030204" pitchFamily="34" charset="0"/>
              <a:cs typeface="Calibri" panose="020F0502020204030204" pitchFamily="34" charset="0"/>
            </a:rPr>
            <a:t> Play</a:t>
          </a:r>
        </a:p>
      </dgm:t>
    </dgm:pt>
    <dgm:pt modelId="{2DC4BD7B-3C6C-C644-805D-F6AB45FEFF15}" type="parTrans" cxnId="{750AEDA4-DD80-8542-942C-4F83432B7478}">
      <dgm:prSet/>
      <dgm:spPr/>
      <dgm:t>
        <a:bodyPr/>
        <a:lstStyle/>
        <a:p>
          <a:endParaRPr lang="en-US">
            <a:latin typeface="Calibri" panose="020F0502020204030204" pitchFamily="34" charset="0"/>
            <a:cs typeface="Calibri" panose="020F0502020204030204" pitchFamily="34" charset="0"/>
          </a:endParaRPr>
        </a:p>
      </dgm:t>
    </dgm:pt>
    <dgm:pt modelId="{2545B1F4-0193-304D-B7DA-8F995264DA20}" type="sibTrans" cxnId="{750AEDA4-DD80-8542-942C-4F83432B7478}">
      <dgm:prSet/>
      <dgm:spPr/>
      <dgm:t>
        <a:bodyPr/>
        <a:lstStyle/>
        <a:p>
          <a:endParaRPr lang="en-US">
            <a:latin typeface="Calibri" panose="020F0502020204030204" pitchFamily="34" charset="0"/>
            <a:cs typeface="Calibri" panose="020F0502020204030204" pitchFamily="34" charset="0"/>
          </a:endParaRPr>
        </a:p>
      </dgm:t>
    </dgm:pt>
    <dgm:pt modelId="{EEA52A90-82EC-D54F-A2BA-718AF0B520E1}">
      <dgm:prSet/>
      <dgm:spPr/>
      <dgm:t>
        <a:bodyPr/>
        <a:lstStyle/>
        <a:p>
          <a:r>
            <a:rPr lang="en-US" dirty="0">
              <a:latin typeface="Calibri" panose="020F0502020204030204" pitchFamily="34" charset="0"/>
              <a:cs typeface="Calibri" panose="020F0502020204030204" pitchFamily="34" charset="0"/>
            </a:rPr>
            <a:t>Reflect</a:t>
          </a:r>
        </a:p>
      </dgm:t>
    </dgm:pt>
    <dgm:pt modelId="{4D4B1BF0-EC42-764E-B8CB-F769B53F7BAB}" type="parTrans" cxnId="{921BE877-892C-8D48-9505-49C44A3EE4AB}">
      <dgm:prSet/>
      <dgm:spPr/>
      <dgm:t>
        <a:bodyPr/>
        <a:lstStyle/>
        <a:p>
          <a:endParaRPr lang="en-US">
            <a:latin typeface="Calibri" panose="020F0502020204030204" pitchFamily="34" charset="0"/>
            <a:cs typeface="Calibri" panose="020F0502020204030204" pitchFamily="34" charset="0"/>
          </a:endParaRPr>
        </a:p>
      </dgm:t>
    </dgm:pt>
    <dgm:pt modelId="{910CBE8C-F333-6743-B654-A3A5AE32409C}" type="sibTrans" cxnId="{921BE877-892C-8D48-9505-49C44A3EE4AB}">
      <dgm:prSet/>
      <dgm:spPr/>
      <dgm:t>
        <a:bodyPr/>
        <a:lstStyle/>
        <a:p>
          <a:endParaRPr lang="en-US">
            <a:latin typeface="Calibri" panose="020F0502020204030204" pitchFamily="34" charset="0"/>
            <a:cs typeface="Calibri" panose="020F0502020204030204" pitchFamily="34" charset="0"/>
          </a:endParaRPr>
        </a:p>
      </dgm:t>
    </dgm:pt>
    <dgm:pt modelId="{E5C78C38-86BD-F34E-BA81-51577D4E7FDF}">
      <dgm:prSet/>
      <dgm:spPr/>
      <dgm:t>
        <a:bodyPr/>
        <a:lstStyle/>
        <a:p>
          <a:r>
            <a:rPr lang="en-US" dirty="0">
              <a:latin typeface="Calibri" panose="020F0502020204030204" pitchFamily="34" charset="0"/>
              <a:cs typeface="Calibri" panose="020F0502020204030204" pitchFamily="34" charset="0"/>
            </a:rPr>
            <a:t>Share your documentation and explore playfully with others; read, watch, or listen to learn more; repeat</a:t>
          </a:r>
        </a:p>
      </dgm:t>
    </dgm:pt>
    <dgm:pt modelId="{6DAA4831-8AB3-3342-8522-31765088F189}" type="parTrans" cxnId="{97D9948A-4C64-814E-9637-F992F00C6A10}">
      <dgm:prSet/>
      <dgm:spPr/>
      <dgm:t>
        <a:bodyPr/>
        <a:lstStyle/>
        <a:p>
          <a:endParaRPr lang="en-US">
            <a:latin typeface="Calibri" panose="020F0502020204030204" pitchFamily="34" charset="0"/>
            <a:cs typeface="Calibri" panose="020F0502020204030204" pitchFamily="34" charset="0"/>
          </a:endParaRPr>
        </a:p>
      </dgm:t>
    </dgm:pt>
    <dgm:pt modelId="{7884C37D-7D0E-1143-955B-E5DF6E0EC06F}" type="sibTrans" cxnId="{97D9948A-4C64-814E-9637-F992F00C6A10}">
      <dgm:prSet/>
      <dgm:spPr/>
      <dgm:t>
        <a:bodyPr/>
        <a:lstStyle/>
        <a:p>
          <a:endParaRPr lang="en-US">
            <a:latin typeface="Calibri" panose="020F0502020204030204" pitchFamily="34" charset="0"/>
            <a:cs typeface="Calibri" panose="020F0502020204030204" pitchFamily="34" charset="0"/>
          </a:endParaRPr>
        </a:p>
      </dgm:t>
    </dgm:pt>
    <dgm:pt modelId="{53508689-486A-0040-8E1C-8A7A422EB48D}">
      <dgm:prSet/>
      <dgm:spPr/>
      <dgm:t>
        <a:bodyPr/>
        <a:lstStyle/>
        <a:p>
          <a:r>
            <a:rPr lang="en-US" dirty="0">
              <a:latin typeface="Calibri" panose="020F0502020204030204" pitchFamily="34" charset="0"/>
              <a:cs typeface="Calibri" panose="020F0502020204030204" pitchFamily="34" charset="0"/>
            </a:rPr>
            <a:t>review your documentation and notes from exploring your PPR question with others and reflect on what you've learned about your question</a:t>
          </a:r>
        </a:p>
      </dgm:t>
    </dgm:pt>
    <dgm:pt modelId="{E7250F9C-1B93-954C-80C2-6C0D27310F96}" type="parTrans" cxnId="{776C2B93-E3F3-B54D-B2C1-FA9D42CDDF74}">
      <dgm:prSet/>
      <dgm:spPr/>
      <dgm:t>
        <a:bodyPr/>
        <a:lstStyle/>
        <a:p>
          <a:endParaRPr lang="en-US">
            <a:latin typeface="Calibri" panose="020F0502020204030204" pitchFamily="34" charset="0"/>
            <a:cs typeface="Calibri" panose="020F0502020204030204" pitchFamily="34" charset="0"/>
          </a:endParaRPr>
        </a:p>
      </dgm:t>
    </dgm:pt>
    <dgm:pt modelId="{7E967BC5-07D2-E242-AC07-A61277892197}" type="sibTrans" cxnId="{776C2B93-E3F3-B54D-B2C1-FA9D42CDDF74}">
      <dgm:prSet/>
      <dgm:spPr/>
      <dgm:t>
        <a:bodyPr/>
        <a:lstStyle/>
        <a:p>
          <a:endParaRPr lang="en-US">
            <a:latin typeface="Calibri" panose="020F0502020204030204" pitchFamily="34" charset="0"/>
            <a:cs typeface="Calibri" panose="020F0502020204030204" pitchFamily="34" charset="0"/>
          </a:endParaRPr>
        </a:p>
      </dgm:t>
    </dgm:pt>
    <dgm:pt modelId="{846F59C5-7353-7F48-85D8-601C258B8A20}">
      <dgm:prSet/>
      <dgm:spPr/>
      <dgm:t>
        <a:bodyPr/>
        <a:lstStyle/>
        <a:p>
          <a:r>
            <a:rPr lang="en-US" dirty="0">
              <a:latin typeface="Calibri" panose="020F0502020204030204" pitchFamily="34" charset="0"/>
              <a:cs typeface="Calibri" panose="020F0502020204030204" pitchFamily="34" charset="0"/>
            </a:rPr>
            <a:t>Share</a:t>
          </a:r>
        </a:p>
      </dgm:t>
    </dgm:pt>
    <dgm:pt modelId="{92D8066B-0401-DB42-98DD-784FEE3D2C22}" type="parTrans" cxnId="{21AC8B3C-7904-8345-A4F7-CA0ED00D3FB8}">
      <dgm:prSet/>
      <dgm:spPr/>
      <dgm:t>
        <a:bodyPr/>
        <a:lstStyle/>
        <a:p>
          <a:endParaRPr lang="en-US">
            <a:latin typeface="Calibri" panose="020F0502020204030204" pitchFamily="34" charset="0"/>
            <a:cs typeface="Calibri" panose="020F0502020204030204" pitchFamily="34" charset="0"/>
          </a:endParaRPr>
        </a:p>
      </dgm:t>
    </dgm:pt>
    <dgm:pt modelId="{FC6DBBB5-160A-B649-AC95-EE5745666697}" type="sibTrans" cxnId="{21AC8B3C-7904-8345-A4F7-CA0ED00D3FB8}">
      <dgm:prSet/>
      <dgm:spPr/>
      <dgm:t>
        <a:bodyPr/>
        <a:lstStyle/>
        <a:p>
          <a:endParaRPr lang="en-US">
            <a:latin typeface="Calibri" panose="020F0502020204030204" pitchFamily="34" charset="0"/>
            <a:cs typeface="Calibri" panose="020F0502020204030204" pitchFamily="34" charset="0"/>
          </a:endParaRPr>
        </a:p>
      </dgm:t>
    </dgm:pt>
    <dgm:pt modelId="{A84DFA8E-4D59-AA47-8024-0EC952AC24E7}">
      <dgm:prSet/>
      <dgm:spPr/>
      <dgm:t>
        <a:bodyPr/>
        <a:lstStyle/>
        <a:p>
          <a:r>
            <a:rPr lang="en-US" dirty="0">
              <a:latin typeface="Calibri" panose="020F0502020204030204" pitchFamily="34" charset="0"/>
              <a:cs typeface="Calibri" panose="020F0502020204030204" pitchFamily="34" charset="0"/>
            </a:rPr>
            <a:t>Share what you learned by writing, making a poster, presenting to colleagues…</a:t>
          </a:r>
        </a:p>
      </dgm:t>
    </dgm:pt>
    <dgm:pt modelId="{2ED4A320-5AAD-7245-9242-3B005573DCC5}" type="parTrans" cxnId="{0BC7EA99-8369-6344-ACC8-B6E9C21B22A5}">
      <dgm:prSet/>
      <dgm:spPr/>
      <dgm:t>
        <a:bodyPr/>
        <a:lstStyle/>
        <a:p>
          <a:endParaRPr lang="en-US">
            <a:latin typeface="Calibri" panose="020F0502020204030204" pitchFamily="34" charset="0"/>
            <a:cs typeface="Calibri" panose="020F0502020204030204" pitchFamily="34" charset="0"/>
          </a:endParaRPr>
        </a:p>
      </dgm:t>
    </dgm:pt>
    <dgm:pt modelId="{99B7CF4F-5745-1940-A266-8CB6157209DE}" type="sibTrans" cxnId="{0BC7EA99-8369-6344-ACC8-B6E9C21B22A5}">
      <dgm:prSet/>
      <dgm:spPr/>
      <dgm:t>
        <a:bodyPr/>
        <a:lstStyle/>
        <a:p>
          <a:endParaRPr lang="en-US">
            <a:latin typeface="Calibri" panose="020F0502020204030204" pitchFamily="34" charset="0"/>
            <a:cs typeface="Calibri" panose="020F0502020204030204" pitchFamily="34" charset="0"/>
          </a:endParaRPr>
        </a:p>
      </dgm:t>
    </dgm:pt>
    <dgm:pt modelId="{14AFAC8C-4657-BC43-B589-6E0B859214DB}" type="pres">
      <dgm:prSet presAssocID="{7FBC0535-3088-9F46-8660-F879E24D8916}" presName="Name0" presStyleCnt="0">
        <dgm:presLayoutVars>
          <dgm:chPref val="3"/>
          <dgm:dir/>
          <dgm:animLvl val="lvl"/>
          <dgm:resizeHandles/>
        </dgm:presLayoutVars>
      </dgm:prSet>
      <dgm:spPr/>
    </dgm:pt>
    <dgm:pt modelId="{50567F8C-C526-B545-BC1C-658D1AC63741}" type="pres">
      <dgm:prSet presAssocID="{5E1FFE24-DE92-964F-8136-44E4EE295392}" presName="horFlow" presStyleCnt="0"/>
      <dgm:spPr/>
    </dgm:pt>
    <dgm:pt modelId="{B11D92CD-80B5-E14F-8E80-FBF66CA719F1}" type="pres">
      <dgm:prSet presAssocID="{5E1FFE24-DE92-964F-8136-44E4EE295392}" presName="bigChev" presStyleLbl="node1" presStyleIdx="0" presStyleCnt="6"/>
      <dgm:spPr/>
    </dgm:pt>
    <dgm:pt modelId="{C241565A-F262-0549-980B-992261C3949F}" type="pres">
      <dgm:prSet presAssocID="{9A0A5241-4447-CE44-B222-3B8A207A0C06}" presName="parTrans" presStyleCnt="0"/>
      <dgm:spPr/>
    </dgm:pt>
    <dgm:pt modelId="{22DE0600-D577-9543-BD4A-2A8CCBB71D4B}" type="pres">
      <dgm:prSet presAssocID="{9342BD9F-E58B-9E4E-ADF3-5313662AAB6D}" presName="node" presStyleLbl="alignAccFollowNode1" presStyleIdx="0" presStyleCnt="6" custScaleX="138693">
        <dgm:presLayoutVars>
          <dgm:bulletEnabled val="1"/>
        </dgm:presLayoutVars>
      </dgm:prSet>
      <dgm:spPr/>
    </dgm:pt>
    <dgm:pt modelId="{90896306-BE49-0348-89F8-181ED3A4F018}" type="pres">
      <dgm:prSet presAssocID="{5E1FFE24-DE92-964F-8136-44E4EE295392}" presName="vSp" presStyleCnt="0"/>
      <dgm:spPr/>
    </dgm:pt>
    <dgm:pt modelId="{12C3086B-4587-6642-B11D-CF52B9D819D0}" type="pres">
      <dgm:prSet presAssocID="{C404CAF5-BBD5-D444-9E31-FF7A88F70D24}" presName="horFlow" presStyleCnt="0"/>
      <dgm:spPr/>
    </dgm:pt>
    <dgm:pt modelId="{7C7B6E4E-26EB-8A4C-808E-AFE375CCE99E}" type="pres">
      <dgm:prSet presAssocID="{C404CAF5-BBD5-D444-9E31-FF7A88F70D24}" presName="bigChev" presStyleLbl="node1" presStyleIdx="1" presStyleCnt="6"/>
      <dgm:spPr/>
    </dgm:pt>
    <dgm:pt modelId="{0579FC06-FB0D-A646-80BB-46BB70BB39D4}" type="pres">
      <dgm:prSet presAssocID="{0231AA4F-A41D-8C4F-B6EF-B4F986D78CFB}" presName="parTrans" presStyleCnt="0"/>
      <dgm:spPr/>
    </dgm:pt>
    <dgm:pt modelId="{729749DE-7A8D-EB47-912F-B4B324DC01CA}" type="pres">
      <dgm:prSet presAssocID="{2ADE1325-02E0-5041-BF85-9F618D2E8C72}" presName="node" presStyleLbl="alignAccFollowNode1" presStyleIdx="1" presStyleCnt="6" custScaleX="168285" custLinFactNeighborX="-4968" custLinFactNeighborY="0">
        <dgm:presLayoutVars>
          <dgm:bulletEnabled val="1"/>
        </dgm:presLayoutVars>
      </dgm:prSet>
      <dgm:spPr/>
    </dgm:pt>
    <dgm:pt modelId="{1150F7D0-CD20-024B-8D35-3D84A5E5F55F}" type="pres">
      <dgm:prSet presAssocID="{C404CAF5-BBD5-D444-9E31-FF7A88F70D24}" presName="vSp" presStyleCnt="0"/>
      <dgm:spPr/>
    </dgm:pt>
    <dgm:pt modelId="{59C5E66A-AD99-B640-B98F-9B28DB7CCFF0}" type="pres">
      <dgm:prSet presAssocID="{D1F406FB-4DBE-CD45-8B28-A00E9D61313C}" presName="horFlow" presStyleCnt="0"/>
      <dgm:spPr/>
    </dgm:pt>
    <dgm:pt modelId="{6E9AE45F-3F4B-9C49-84D4-AD728538FBF2}" type="pres">
      <dgm:prSet presAssocID="{D1F406FB-4DBE-CD45-8B28-A00E9D61313C}" presName="bigChev" presStyleLbl="node1" presStyleIdx="2" presStyleCnt="6"/>
      <dgm:spPr/>
    </dgm:pt>
    <dgm:pt modelId="{7C17D9B2-1C26-6749-98DA-D54320A7960A}" type="pres">
      <dgm:prSet presAssocID="{A38BC781-7A85-9E43-AC3A-6F009ACA70B8}" presName="parTrans" presStyleCnt="0"/>
      <dgm:spPr/>
    </dgm:pt>
    <dgm:pt modelId="{D7143653-C41A-2847-8D65-19259852C757}" type="pres">
      <dgm:prSet presAssocID="{F48C3418-F542-F244-A5C9-D2F41BD84DB3}" presName="node" presStyleLbl="alignAccFollowNode1" presStyleIdx="2" presStyleCnt="6" custScaleX="203353">
        <dgm:presLayoutVars>
          <dgm:bulletEnabled val="1"/>
        </dgm:presLayoutVars>
      </dgm:prSet>
      <dgm:spPr/>
    </dgm:pt>
    <dgm:pt modelId="{A8599D92-7A8E-CC41-8428-18772AF050EA}" type="pres">
      <dgm:prSet presAssocID="{D1F406FB-4DBE-CD45-8B28-A00E9D61313C}" presName="vSp" presStyleCnt="0"/>
      <dgm:spPr/>
    </dgm:pt>
    <dgm:pt modelId="{0861AC19-0879-4643-A65F-1C2BFFEC6980}" type="pres">
      <dgm:prSet presAssocID="{8E77FF68-DAA4-174A-BE2A-E2516C26E71D}" presName="horFlow" presStyleCnt="0"/>
      <dgm:spPr/>
    </dgm:pt>
    <dgm:pt modelId="{D0944423-DDDC-994A-8873-491FB06B7F07}" type="pres">
      <dgm:prSet presAssocID="{8E77FF68-DAA4-174A-BE2A-E2516C26E71D}" presName="bigChev" presStyleLbl="node1" presStyleIdx="3" presStyleCnt="6"/>
      <dgm:spPr/>
    </dgm:pt>
    <dgm:pt modelId="{4211BF94-2FA1-8E4D-BBB0-C354C012EBA5}" type="pres">
      <dgm:prSet presAssocID="{6DAA4831-8AB3-3342-8522-31765088F189}" presName="parTrans" presStyleCnt="0"/>
      <dgm:spPr/>
    </dgm:pt>
    <dgm:pt modelId="{EA876C64-6C90-5D46-9772-6CEE52F3FAD4}" type="pres">
      <dgm:prSet presAssocID="{E5C78C38-86BD-F34E-BA81-51577D4E7FDF}" presName="node" presStyleLbl="alignAccFollowNode1" presStyleIdx="3" presStyleCnt="6" custScaleX="242369">
        <dgm:presLayoutVars>
          <dgm:bulletEnabled val="1"/>
        </dgm:presLayoutVars>
      </dgm:prSet>
      <dgm:spPr/>
    </dgm:pt>
    <dgm:pt modelId="{21E8BABE-4597-1545-8DAB-1AE92179A0D5}" type="pres">
      <dgm:prSet presAssocID="{8E77FF68-DAA4-174A-BE2A-E2516C26E71D}" presName="vSp" presStyleCnt="0"/>
      <dgm:spPr/>
    </dgm:pt>
    <dgm:pt modelId="{32B7486C-1857-D948-8806-BFAF54D6EE5D}" type="pres">
      <dgm:prSet presAssocID="{EEA52A90-82EC-D54F-A2BA-718AF0B520E1}" presName="horFlow" presStyleCnt="0"/>
      <dgm:spPr/>
    </dgm:pt>
    <dgm:pt modelId="{A454990F-A43E-634A-81AA-3C1652CEBC4F}" type="pres">
      <dgm:prSet presAssocID="{EEA52A90-82EC-D54F-A2BA-718AF0B520E1}" presName="bigChev" presStyleLbl="node1" presStyleIdx="4" presStyleCnt="6"/>
      <dgm:spPr/>
    </dgm:pt>
    <dgm:pt modelId="{38A084C1-7682-7646-9F25-EC740F475823}" type="pres">
      <dgm:prSet presAssocID="{E7250F9C-1B93-954C-80C2-6C0D27310F96}" presName="parTrans" presStyleCnt="0"/>
      <dgm:spPr/>
    </dgm:pt>
    <dgm:pt modelId="{00ACFCA7-AB12-A643-B3D2-3E392A8D721B}" type="pres">
      <dgm:prSet presAssocID="{53508689-486A-0040-8E1C-8A7A422EB48D}" presName="node" presStyleLbl="alignAccFollowNode1" presStyleIdx="4" presStyleCnt="6" custScaleX="286300">
        <dgm:presLayoutVars>
          <dgm:bulletEnabled val="1"/>
        </dgm:presLayoutVars>
      </dgm:prSet>
      <dgm:spPr/>
    </dgm:pt>
    <dgm:pt modelId="{17518CE2-33AD-E442-B03B-A0C555FFB1E1}" type="pres">
      <dgm:prSet presAssocID="{EEA52A90-82EC-D54F-A2BA-718AF0B520E1}" presName="vSp" presStyleCnt="0"/>
      <dgm:spPr/>
    </dgm:pt>
    <dgm:pt modelId="{FA387E00-87B0-0F40-9B56-16F9A2551DBC}" type="pres">
      <dgm:prSet presAssocID="{846F59C5-7353-7F48-85D8-601C258B8A20}" presName="horFlow" presStyleCnt="0"/>
      <dgm:spPr/>
    </dgm:pt>
    <dgm:pt modelId="{664CEB49-4C02-984A-945C-1D653A93694D}" type="pres">
      <dgm:prSet presAssocID="{846F59C5-7353-7F48-85D8-601C258B8A20}" presName="bigChev" presStyleLbl="node1" presStyleIdx="5" presStyleCnt="6"/>
      <dgm:spPr/>
    </dgm:pt>
    <dgm:pt modelId="{AD227D68-A854-7F41-A9A7-EEE259374877}" type="pres">
      <dgm:prSet presAssocID="{2ED4A320-5AAD-7245-9242-3B005573DCC5}" presName="parTrans" presStyleCnt="0"/>
      <dgm:spPr/>
    </dgm:pt>
    <dgm:pt modelId="{D42FDCAD-6E58-224A-8A18-43EC58C048C3}" type="pres">
      <dgm:prSet presAssocID="{A84DFA8E-4D59-AA47-8024-0EC952AC24E7}" presName="node" presStyleLbl="alignAccFollowNode1" presStyleIdx="5" presStyleCnt="6" custScaleX="326559">
        <dgm:presLayoutVars>
          <dgm:bulletEnabled val="1"/>
        </dgm:presLayoutVars>
      </dgm:prSet>
      <dgm:spPr/>
    </dgm:pt>
  </dgm:ptLst>
  <dgm:cxnLst>
    <dgm:cxn modelId="{D570630A-8E5C-A343-A4C2-7204D700F1DA}" type="presOf" srcId="{8E77FF68-DAA4-174A-BE2A-E2516C26E71D}" destId="{D0944423-DDDC-994A-8873-491FB06B7F07}" srcOrd="0" destOrd="0" presId="urn:microsoft.com/office/officeart/2005/8/layout/lProcess3"/>
    <dgm:cxn modelId="{BD23F80E-D1AA-8A4B-97F6-B0462A2F98C6}" type="presOf" srcId="{F48C3418-F542-F244-A5C9-D2F41BD84DB3}" destId="{D7143653-C41A-2847-8D65-19259852C757}" srcOrd="0" destOrd="0" presId="urn:microsoft.com/office/officeart/2005/8/layout/lProcess3"/>
    <dgm:cxn modelId="{D1BBA61F-53D7-4943-890D-7D95A6D3F487}" type="presOf" srcId="{846F59C5-7353-7F48-85D8-601C258B8A20}" destId="{664CEB49-4C02-984A-945C-1D653A93694D}" srcOrd="0" destOrd="0" presId="urn:microsoft.com/office/officeart/2005/8/layout/lProcess3"/>
    <dgm:cxn modelId="{29802B26-F4FA-D044-B1F7-D3AA335BDACC}" srcId="{D1F406FB-4DBE-CD45-8B28-A00E9D61313C}" destId="{F48C3418-F542-F244-A5C9-D2F41BD84DB3}" srcOrd="0" destOrd="0" parTransId="{A38BC781-7A85-9E43-AC3A-6F009ACA70B8}" sibTransId="{52BD15DC-CBB2-C447-B476-A2CCAEBF7885}"/>
    <dgm:cxn modelId="{A17BDD2F-4BEA-C54C-827E-FB2CB601A007}" type="presOf" srcId="{53508689-486A-0040-8E1C-8A7A422EB48D}" destId="{00ACFCA7-AB12-A643-B3D2-3E392A8D721B}" srcOrd="0" destOrd="0" presId="urn:microsoft.com/office/officeart/2005/8/layout/lProcess3"/>
    <dgm:cxn modelId="{21AC8B3C-7904-8345-A4F7-CA0ED00D3FB8}" srcId="{7FBC0535-3088-9F46-8660-F879E24D8916}" destId="{846F59C5-7353-7F48-85D8-601C258B8A20}" srcOrd="5" destOrd="0" parTransId="{92D8066B-0401-DB42-98DD-784FEE3D2C22}" sibTransId="{FC6DBBB5-160A-B649-AC95-EE5745666697}"/>
    <dgm:cxn modelId="{FE6E4C5A-C74B-5544-AF1F-5B816466AF3B}" srcId="{5E1FFE24-DE92-964F-8136-44E4EE295392}" destId="{9342BD9F-E58B-9E4E-ADF3-5313662AAB6D}" srcOrd="0" destOrd="0" parTransId="{9A0A5241-4447-CE44-B222-3B8A207A0C06}" sibTransId="{85696124-DC5E-5645-9730-7B153499E26A}"/>
    <dgm:cxn modelId="{342CC65C-69A9-F142-97F4-1B80A22CC993}" type="presOf" srcId="{EEA52A90-82EC-D54F-A2BA-718AF0B520E1}" destId="{A454990F-A43E-634A-81AA-3C1652CEBC4F}" srcOrd="0" destOrd="0" presId="urn:microsoft.com/office/officeart/2005/8/layout/lProcess3"/>
    <dgm:cxn modelId="{CE3A4866-8F97-0048-9CC1-913EA6D8F7AA}" type="presOf" srcId="{7FBC0535-3088-9F46-8660-F879E24D8916}" destId="{14AFAC8C-4657-BC43-B589-6E0B859214DB}" srcOrd="0" destOrd="0" presId="urn:microsoft.com/office/officeart/2005/8/layout/lProcess3"/>
    <dgm:cxn modelId="{921BE877-892C-8D48-9505-49C44A3EE4AB}" srcId="{7FBC0535-3088-9F46-8660-F879E24D8916}" destId="{EEA52A90-82EC-D54F-A2BA-718AF0B520E1}" srcOrd="4" destOrd="0" parTransId="{4D4B1BF0-EC42-764E-B8CB-F769B53F7BAB}" sibTransId="{910CBE8C-F333-6743-B654-A3A5AE32409C}"/>
    <dgm:cxn modelId="{1EFAD781-AEF4-4E4B-B252-AA6DF70AB1C9}" srcId="{7FBC0535-3088-9F46-8660-F879E24D8916}" destId="{C404CAF5-BBD5-D444-9E31-FF7A88F70D24}" srcOrd="1" destOrd="0" parTransId="{690E4B65-538D-4E4F-BB76-E6E1F1DA81AC}" sibTransId="{03BEB046-938D-694B-88D1-C61C0D69F3A2}"/>
    <dgm:cxn modelId="{DB8DC384-B9F4-0444-BADF-A40D35A616C7}" type="presOf" srcId="{D1F406FB-4DBE-CD45-8B28-A00E9D61313C}" destId="{6E9AE45F-3F4B-9C49-84D4-AD728538FBF2}" srcOrd="0" destOrd="0" presId="urn:microsoft.com/office/officeart/2005/8/layout/lProcess3"/>
    <dgm:cxn modelId="{68161D89-F5F8-3243-A8CB-F55B21EE865E}" type="presOf" srcId="{A84DFA8E-4D59-AA47-8024-0EC952AC24E7}" destId="{D42FDCAD-6E58-224A-8A18-43EC58C048C3}" srcOrd="0" destOrd="0" presId="urn:microsoft.com/office/officeart/2005/8/layout/lProcess3"/>
    <dgm:cxn modelId="{9A0A4F89-9329-054A-AD45-C2A809518E9F}" srcId="{7FBC0535-3088-9F46-8660-F879E24D8916}" destId="{D1F406FB-4DBE-CD45-8B28-A00E9D61313C}" srcOrd="2" destOrd="0" parTransId="{01ADF03F-0D49-CC41-9912-5BED35B178EB}" sibTransId="{6BA2060A-2F23-A848-8E6B-61A903979E09}"/>
    <dgm:cxn modelId="{97D9948A-4C64-814E-9637-F992F00C6A10}" srcId="{8E77FF68-DAA4-174A-BE2A-E2516C26E71D}" destId="{E5C78C38-86BD-F34E-BA81-51577D4E7FDF}" srcOrd="0" destOrd="0" parTransId="{6DAA4831-8AB3-3342-8522-31765088F189}" sibTransId="{7884C37D-7D0E-1143-955B-E5DF6E0EC06F}"/>
    <dgm:cxn modelId="{776C2B93-E3F3-B54D-B2C1-FA9D42CDDF74}" srcId="{EEA52A90-82EC-D54F-A2BA-718AF0B520E1}" destId="{53508689-486A-0040-8E1C-8A7A422EB48D}" srcOrd="0" destOrd="0" parTransId="{E7250F9C-1B93-954C-80C2-6C0D27310F96}" sibTransId="{7E967BC5-07D2-E242-AC07-A61277892197}"/>
    <dgm:cxn modelId="{0BC7EA99-8369-6344-ACC8-B6E9C21B22A5}" srcId="{846F59C5-7353-7F48-85D8-601C258B8A20}" destId="{A84DFA8E-4D59-AA47-8024-0EC952AC24E7}" srcOrd="0" destOrd="0" parTransId="{2ED4A320-5AAD-7245-9242-3B005573DCC5}" sibTransId="{99B7CF4F-5745-1940-A266-8CB6157209DE}"/>
    <dgm:cxn modelId="{DA19039D-A3BA-F24E-8695-1ECF73F38A8E}" type="presOf" srcId="{9342BD9F-E58B-9E4E-ADF3-5313662AAB6D}" destId="{22DE0600-D577-9543-BD4A-2A8CCBB71D4B}" srcOrd="0" destOrd="0" presId="urn:microsoft.com/office/officeart/2005/8/layout/lProcess3"/>
    <dgm:cxn modelId="{750AEDA4-DD80-8542-942C-4F83432B7478}" srcId="{7FBC0535-3088-9F46-8660-F879E24D8916}" destId="{8E77FF68-DAA4-174A-BE2A-E2516C26E71D}" srcOrd="3" destOrd="0" parTransId="{2DC4BD7B-3C6C-C644-805D-F6AB45FEFF15}" sibTransId="{2545B1F4-0193-304D-B7DA-8F995264DA20}"/>
    <dgm:cxn modelId="{541800AB-9071-F74F-B37B-28183F35F930}" srcId="{C404CAF5-BBD5-D444-9E31-FF7A88F70D24}" destId="{2ADE1325-02E0-5041-BF85-9F618D2E8C72}" srcOrd="0" destOrd="0" parTransId="{0231AA4F-A41D-8C4F-B6EF-B4F986D78CFB}" sibTransId="{1D0022C6-7B19-7E4D-AD2E-76EEC9C26E98}"/>
    <dgm:cxn modelId="{C7696BCD-E207-EA44-88E5-C80706159E76}" type="presOf" srcId="{5E1FFE24-DE92-964F-8136-44E4EE295392}" destId="{B11D92CD-80B5-E14F-8E80-FBF66CA719F1}" srcOrd="0" destOrd="0" presId="urn:microsoft.com/office/officeart/2005/8/layout/lProcess3"/>
    <dgm:cxn modelId="{664647D2-0B78-2240-A097-ADC9EECF5701}" type="presOf" srcId="{E5C78C38-86BD-F34E-BA81-51577D4E7FDF}" destId="{EA876C64-6C90-5D46-9772-6CEE52F3FAD4}" srcOrd="0" destOrd="0" presId="urn:microsoft.com/office/officeart/2005/8/layout/lProcess3"/>
    <dgm:cxn modelId="{C0D8FAD7-F502-5547-9696-518B65CBA7BE}" type="presOf" srcId="{C404CAF5-BBD5-D444-9E31-FF7A88F70D24}" destId="{7C7B6E4E-26EB-8A4C-808E-AFE375CCE99E}" srcOrd="0" destOrd="0" presId="urn:microsoft.com/office/officeart/2005/8/layout/lProcess3"/>
    <dgm:cxn modelId="{1D112CE6-CA9D-B648-8077-3F9AEB5A4BE2}" srcId="{7FBC0535-3088-9F46-8660-F879E24D8916}" destId="{5E1FFE24-DE92-964F-8136-44E4EE295392}" srcOrd="0" destOrd="0" parTransId="{AA7B224A-2691-DC4C-8B5F-C77A843FB767}" sibTransId="{A4F8225D-C2A9-BC45-9141-33283026341D}"/>
    <dgm:cxn modelId="{DB6698FB-99FE-D74D-ADBF-B417EB17D25D}" type="presOf" srcId="{2ADE1325-02E0-5041-BF85-9F618D2E8C72}" destId="{729749DE-7A8D-EB47-912F-B4B324DC01CA}" srcOrd="0" destOrd="0" presId="urn:microsoft.com/office/officeart/2005/8/layout/lProcess3"/>
    <dgm:cxn modelId="{FE76CE83-CC3E-924E-A15E-14F1B9B32327}" type="presParOf" srcId="{14AFAC8C-4657-BC43-B589-6E0B859214DB}" destId="{50567F8C-C526-B545-BC1C-658D1AC63741}" srcOrd="0" destOrd="0" presId="urn:microsoft.com/office/officeart/2005/8/layout/lProcess3"/>
    <dgm:cxn modelId="{402A844A-90AB-CF4B-9502-3C5F0A83FEF7}" type="presParOf" srcId="{50567F8C-C526-B545-BC1C-658D1AC63741}" destId="{B11D92CD-80B5-E14F-8E80-FBF66CA719F1}" srcOrd="0" destOrd="0" presId="urn:microsoft.com/office/officeart/2005/8/layout/lProcess3"/>
    <dgm:cxn modelId="{FABC1388-ADD5-0748-A1BC-6BE1084E9412}" type="presParOf" srcId="{50567F8C-C526-B545-BC1C-658D1AC63741}" destId="{C241565A-F262-0549-980B-992261C3949F}" srcOrd="1" destOrd="0" presId="urn:microsoft.com/office/officeart/2005/8/layout/lProcess3"/>
    <dgm:cxn modelId="{265FB5BE-F7DE-8349-9313-AA4D7C34B8F3}" type="presParOf" srcId="{50567F8C-C526-B545-BC1C-658D1AC63741}" destId="{22DE0600-D577-9543-BD4A-2A8CCBB71D4B}" srcOrd="2" destOrd="0" presId="urn:microsoft.com/office/officeart/2005/8/layout/lProcess3"/>
    <dgm:cxn modelId="{B0DA41CA-3376-4D47-82CB-FF74C6162CBC}" type="presParOf" srcId="{14AFAC8C-4657-BC43-B589-6E0B859214DB}" destId="{90896306-BE49-0348-89F8-181ED3A4F018}" srcOrd="1" destOrd="0" presId="urn:microsoft.com/office/officeart/2005/8/layout/lProcess3"/>
    <dgm:cxn modelId="{D820F06D-5C91-854E-8944-A4FB295DFEFA}" type="presParOf" srcId="{14AFAC8C-4657-BC43-B589-6E0B859214DB}" destId="{12C3086B-4587-6642-B11D-CF52B9D819D0}" srcOrd="2" destOrd="0" presId="urn:microsoft.com/office/officeart/2005/8/layout/lProcess3"/>
    <dgm:cxn modelId="{C211A6B0-1BC3-F940-9A79-1D4D79BE1A2B}" type="presParOf" srcId="{12C3086B-4587-6642-B11D-CF52B9D819D0}" destId="{7C7B6E4E-26EB-8A4C-808E-AFE375CCE99E}" srcOrd="0" destOrd="0" presId="urn:microsoft.com/office/officeart/2005/8/layout/lProcess3"/>
    <dgm:cxn modelId="{02BFC61F-7A15-884B-A86E-768E4A211D90}" type="presParOf" srcId="{12C3086B-4587-6642-B11D-CF52B9D819D0}" destId="{0579FC06-FB0D-A646-80BB-46BB70BB39D4}" srcOrd="1" destOrd="0" presId="urn:microsoft.com/office/officeart/2005/8/layout/lProcess3"/>
    <dgm:cxn modelId="{1A7BB7B2-F1EA-6648-89C9-48BA99883EA3}" type="presParOf" srcId="{12C3086B-4587-6642-B11D-CF52B9D819D0}" destId="{729749DE-7A8D-EB47-912F-B4B324DC01CA}" srcOrd="2" destOrd="0" presId="urn:microsoft.com/office/officeart/2005/8/layout/lProcess3"/>
    <dgm:cxn modelId="{D097966C-8867-8C4A-9D26-B0D671120F31}" type="presParOf" srcId="{14AFAC8C-4657-BC43-B589-6E0B859214DB}" destId="{1150F7D0-CD20-024B-8D35-3D84A5E5F55F}" srcOrd="3" destOrd="0" presId="urn:microsoft.com/office/officeart/2005/8/layout/lProcess3"/>
    <dgm:cxn modelId="{4746A8EA-500B-8348-A73B-78E6799690E2}" type="presParOf" srcId="{14AFAC8C-4657-BC43-B589-6E0B859214DB}" destId="{59C5E66A-AD99-B640-B98F-9B28DB7CCFF0}" srcOrd="4" destOrd="0" presId="urn:microsoft.com/office/officeart/2005/8/layout/lProcess3"/>
    <dgm:cxn modelId="{E5257BE9-A1DB-EC49-A66F-171315EB92FD}" type="presParOf" srcId="{59C5E66A-AD99-B640-B98F-9B28DB7CCFF0}" destId="{6E9AE45F-3F4B-9C49-84D4-AD728538FBF2}" srcOrd="0" destOrd="0" presId="urn:microsoft.com/office/officeart/2005/8/layout/lProcess3"/>
    <dgm:cxn modelId="{0BB2E4EC-82EA-3541-936A-12FFF4C836E9}" type="presParOf" srcId="{59C5E66A-AD99-B640-B98F-9B28DB7CCFF0}" destId="{7C17D9B2-1C26-6749-98DA-D54320A7960A}" srcOrd="1" destOrd="0" presId="urn:microsoft.com/office/officeart/2005/8/layout/lProcess3"/>
    <dgm:cxn modelId="{048C31C3-488A-B84B-B3C7-F2B1DDBDD56F}" type="presParOf" srcId="{59C5E66A-AD99-B640-B98F-9B28DB7CCFF0}" destId="{D7143653-C41A-2847-8D65-19259852C757}" srcOrd="2" destOrd="0" presId="urn:microsoft.com/office/officeart/2005/8/layout/lProcess3"/>
    <dgm:cxn modelId="{B8DFF12F-3535-4C4B-9C8B-AD8BAB9EB035}" type="presParOf" srcId="{14AFAC8C-4657-BC43-B589-6E0B859214DB}" destId="{A8599D92-7A8E-CC41-8428-18772AF050EA}" srcOrd="5" destOrd="0" presId="urn:microsoft.com/office/officeart/2005/8/layout/lProcess3"/>
    <dgm:cxn modelId="{64045794-AE47-954E-9D73-1A5D2F9A8C5E}" type="presParOf" srcId="{14AFAC8C-4657-BC43-B589-6E0B859214DB}" destId="{0861AC19-0879-4643-A65F-1C2BFFEC6980}" srcOrd="6" destOrd="0" presId="urn:microsoft.com/office/officeart/2005/8/layout/lProcess3"/>
    <dgm:cxn modelId="{B6AD333C-E92E-4C4C-91B8-25891863CBD1}" type="presParOf" srcId="{0861AC19-0879-4643-A65F-1C2BFFEC6980}" destId="{D0944423-DDDC-994A-8873-491FB06B7F07}" srcOrd="0" destOrd="0" presId="urn:microsoft.com/office/officeart/2005/8/layout/lProcess3"/>
    <dgm:cxn modelId="{905F62E8-136B-004B-B5FA-F19853C36F9A}" type="presParOf" srcId="{0861AC19-0879-4643-A65F-1C2BFFEC6980}" destId="{4211BF94-2FA1-8E4D-BBB0-C354C012EBA5}" srcOrd="1" destOrd="0" presId="urn:microsoft.com/office/officeart/2005/8/layout/lProcess3"/>
    <dgm:cxn modelId="{C5389612-6A39-ED40-BC9E-B9314B0A3A6B}" type="presParOf" srcId="{0861AC19-0879-4643-A65F-1C2BFFEC6980}" destId="{EA876C64-6C90-5D46-9772-6CEE52F3FAD4}" srcOrd="2" destOrd="0" presId="urn:microsoft.com/office/officeart/2005/8/layout/lProcess3"/>
    <dgm:cxn modelId="{67C20578-751C-6141-978E-8F1E84B57236}" type="presParOf" srcId="{14AFAC8C-4657-BC43-B589-6E0B859214DB}" destId="{21E8BABE-4597-1545-8DAB-1AE92179A0D5}" srcOrd="7" destOrd="0" presId="urn:microsoft.com/office/officeart/2005/8/layout/lProcess3"/>
    <dgm:cxn modelId="{9155314B-752C-BC47-BE4B-94B6611B9098}" type="presParOf" srcId="{14AFAC8C-4657-BC43-B589-6E0B859214DB}" destId="{32B7486C-1857-D948-8806-BFAF54D6EE5D}" srcOrd="8" destOrd="0" presId="urn:microsoft.com/office/officeart/2005/8/layout/lProcess3"/>
    <dgm:cxn modelId="{B8886805-3C7A-C542-B458-3D4ED0E239A5}" type="presParOf" srcId="{32B7486C-1857-D948-8806-BFAF54D6EE5D}" destId="{A454990F-A43E-634A-81AA-3C1652CEBC4F}" srcOrd="0" destOrd="0" presId="urn:microsoft.com/office/officeart/2005/8/layout/lProcess3"/>
    <dgm:cxn modelId="{CD7183F6-6B03-7943-A6C2-1115E7B0D408}" type="presParOf" srcId="{32B7486C-1857-D948-8806-BFAF54D6EE5D}" destId="{38A084C1-7682-7646-9F25-EC740F475823}" srcOrd="1" destOrd="0" presId="urn:microsoft.com/office/officeart/2005/8/layout/lProcess3"/>
    <dgm:cxn modelId="{0860B29E-0C8C-404E-85DB-EB0A28346A26}" type="presParOf" srcId="{32B7486C-1857-D948-8806-BFAF54D6EE5D}" destId="{00ACFCA7-AB12-A643-B3D2-3E392A8D721B}" srcOrd="2" destOrd="0" presId="urn:microsoft.com/office/officeart/2005/8/layout/lProcess3"/>
    <dgm:cxn modelId="{AE70D04D-7ADA-344D-9274-15DB055470B3}" type="presParOf" srcId="{14AFAC8C-4657-BC43-B589-6E0B859214DB}" destId="{17518CE2-33AD-E442-B03B-A0C555FFB1E1}" srcOrd="9" destOrd="0" presId="urn:microsoft.com/office/officeart/2005/8/layout/lProcess3"/>
    <dgm:cxn modelId="{3A906266-C985-4A4D-951F-2A6589A44FC6}" type="presParOf" srcId="{14AFAC8C-4657-BC43-B589-6E0B859214DB}" destId="{FA387E00-87B0-0F40-9B56-16F9A2551DBC}" srcOrd="10" destOrd="0" presId="urn:microsoft.com/office/officeart/2005/8/layout/lProcess3"/>
    <dgm:cxn modelId="{9C7CB72E-D604-8B4A-8159-6ADE62562C8A}" type="presParOf" srcId="{FA387E00-87B0-0F40-9B56-16F9A2551DBC}" destId="{664CEB49-4C02-984A-945C-1D653A93694D}" srcOrd="0" destOrd="0" presId="urn:microsoft.com/office/officeart/2005/8/layout/lProcess3"/>
    <dgm:cxn modelId="{7C014AA1-D574-FD4D-ADE9-5E6EDFA646EE}" type="presParOf" srcId="{FA387E00-87B0-0F40-9B56-16F9A2551DBC}" destId="{AD227D68-A854-7F41-A9A7-EEE259374877}" srcOrd="1" destOrd="0" presId="urn:microsoft.com/office/officeart/2005/8/layout/lProcess3"/>
    <dgm:cxn modelId="{584C15E4-9618-1B41-A182-F6566B0AA7F6}" type="presParOf" srcId="{FA387E00-87B0-0F40-9B56-16F9A2551DBC}" destId="{D42FDCAD-6E58-224A-8A18-43EC58C048C3}"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D92CD-80B5-E14F-8E80-FBF66CA719F1}">
      <dsp:nvSpPr>
        <dsp:cNvPr id="0" name=""/>
        <dsp:cNvSpPr/>
      </dsp:nvSpPr>
      <dsp:spPr>
        <a:xfrm>
          <a:off x="68622" y="3551"/>
          <a:ext cx="1955501" cy="78220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Choose</a:t>
          </a:r>
        </a:p>
      </dsp:txBody>
      <dsp:txXfrm>
        <a:off x="459722" y="3551"/>
        <a:ext cx="1173301" cy="782200"/>
      </dsp:txXfrm>
    </dsp:sp>
    <dsp:sp modelId="{22DE0600-D577-9543-BD4A-2A8CCBB71D4B}">
      <dsp:nvSpPr>
        <dsp:cNvPr id="0" name=""/>
        <dsp:cNvSpPr/>
      </dsp:nvSpPr>
      <dsp:spPr>
        <a:xfrm>
          <a:off x="1769908" y="70038"/>
          <a:ext cx="2251079" cy="649226"/>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Choose a context and research question  </a:t>
          </a:r>
        </a:p>
      </dsp:txBody>
      <dsp:txXfrm>
        <a:off x="2094521" y="70038"/>
        <a:ext cx="1601853" cy="649226"/>
      </dsp:txXfrm>
    </dsp:sp>
    <dsp:sp modelId="{7C7B6E4E-26EB-8A4C-808E-AFE375CCE99E}">
      <dsp:nvSpPr>
        <dsp:cNvPr id="0" name=""/>
        <dsp:cNvSpPr/>
      </dsp:nvSpPr>
      <dsp:spPr>
        <a:xfrm>
          <a:off x="68622" y="895259"/>
          <a:ext cx="1955501" cy="782200"/>
        </a:xfrm>
        <a:prstGeom prst="chevron">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Plan</a:t>
          </a:r>
        </a:p>
      </dsp:txBody>
      <dsp:txXfrm>
        <a:off x="459722" y="895259"/>
        <a:ext cx="1173301" cy="782200"/>
      </dsp:txXfrm>
    </dsp:sp>
    <dsp:sp modelId="{729749DE-7A8D-EB47-912F-B4B324DC01CA}">
      <dsp:nvSpPr>
        <dsp:cNvPr id="0" name=""/>
        <dsp:cNvSpPr/>
      </dsp:nvSpPr>
      <dsp:spPr>
        <a:xfrm>
          <a:off x="1757279" y="961746"/>
          <a:ext cx="2731376" cy="649226"/>
        </a:xfrm>
        <a:prstGeom prst="chevron">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Write up a plan for your PPR</a:t>
          </a:r>
        </a:p>
      </dsp:txBody>
      <dsp:txXfrm>
        <a:off x="2081892" y="961746"/>
        <a:ext cx="2082150" cy="649226"/>
      </dsp:txXfrm>
    </dsp:sp>
    <dsp:sp modelId="{6E9AE45F-3F4B-9C49-84D4-AD728538FBF2}">
      <dsp:nvSpPr>
        <dsp:cNvPr id="0" name=""/>
        <dsp:cNvSpPr/>
      </dsp:nvSpPr>
      <dsp:spPr>
        <a:xfrm>
          <a:off x="68622" y="1786968"/>
          <a:ext cx="1955501" cy="782200"/>
        </a:xfrm>
        <a:prstGeom prst="chevron">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Document</a:t>
          </a:r>
        </a:p>
      </dsp:txBody>
      <dsp:txXfrm>
        <a:off x="459722" y="1786968"/>
        <a:ext cx="1173301" cy="782200"/>
      </dsp:txXfrm>
    </dsp:sp>
    <dsp:sp modelId="{D7143653-C41A-2847-8D65-19259852C757}">
      <dsp:nvSpPr>
        <dsp:cNvPr id="0" name=""/>
        <dsp:cNvSpPr/>
      </dsp:nvSpPr>
      <dsp:spPr>
        <a:xfrm>
          <a:off x="1769908" y="1853455"/>
          <a:ext cx="3300553" cy="649226"/>
        </a:xfrm>
        <a:prstGeom prst="chevron">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Document to explore your question	</a:t>
          </a:r>
        </a:p>
      </dsp:txBody>
      <dsp:txXfrm>
        <a:off x="2094521" y="1853455"/>
        <a:ext cx="2651327" cy="649226"/>
      </dsp:txXfrm>
    </dsp:sp>
    <dsp:sp modelId="{D0944423-DDDC-994A-8873-491FB06B7F07}">
      <dsp:nvSpPr>
        <dsp:cNvPr id="0" name=""/>
        <dsp:cNvSpPr/>
      </dsp:nvSpPr>
      <dsp:spPr>
        <a:xfrm>
          <a:off x="68622" y="2678677"/>
          <a:ext cx="1955501" cy="782200"/>
        </a:xfrm>
        <a:prstGeom prst="chevron">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 Play</a:t>
          </a:r>
        </a:p>
      </dsp:txBody>
      <dsp:txXfrm>
        <a:off x="459722" y="2678677"/>
        <a:ext cx="1173301" cy="782200"/>
      </dsp:txXfrm>
    </dsp:sp>
    <dsp:sp modelId="{EA876C64-6C90-5D46-9772-6CEE52F3FAD4}">
      <dsp:nvSpPr>
        <dsp:cNvPr id="0" name=""/>
        <dsp:cNvSpPr/>
      </dsp:nvSpPr>
      <dsp:spPr>
        <a:xfrm>
          <a:off x="1769908" y="2745164"/>
          <a:ext cx="3933809" cy="649226"/>
        </a:xfrm>
        <a:prstGeom prst="chevron">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Share your documentation and explore playfully with others; read, watch, or listen to learn more; repeat</a:t>
          </a:r>
        </a:p>
      </dsp:txBody>
      <dsp:txXfrm>
        <a:off x="2094521" y="2745164"/>
        <a:ext cx="3284583" cy="649226"/>
      </dsp:txXfrm>
    </dsp:sp>
    <dsp:sp modelId="{A454990F-A43E-634A-81AA-3C1652CEBC4F}">
      <dsp:nvSpPr>
        <dsp:cNvPr id="0" name=""/>
        <dsp:cNvSpPr/>
      </dsp:nvSpPr>
      <dsp:spPr>
        <a:xfrm>
          <a:off x="68622" y="3570385"/>
          <a:ext cx="1955501" cy="782200"/>
        </a:xfrm>
        <a:prstGeom prst="chevron">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Reflect</a:t>
          </a:r>
        </a:p>
      </dsp:txBody>
      <dsp:txXfrm>
        <a:off x="459722" y="3570385"/>
        <a:ext cx="1173301" cy="782200"/>
      </dsp:txXfrm>
    </dsp:sp>
    <dsp:sp modelId="{00ACFCA7-AB12-A643-B3D2-3E392A8D721B}">
      <dsp:nvSpPr>
        <dsp:cNvPr id="0" name=""/>
        <dsp:cNvSpPr/>
      </dsp:nvSpPr>
      <dsp:spPr>
        <a:xfrm>
          <a:off x="1769908" y="3636872"/>
          <a:ext cx="4646838" cy="649226"/>
        </a:xfrm>
        <a:prstGeom prst="chevron">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review your documentation and notes from exploring your PPR question with others and reflect on what you've learned about your question</a:t>
          </a:r>
        </a:p>
      </dsp:txBody>
      <dsp:txXfrm>
        <a:off x="2094521" y="3636872"/>
        <a:ext cx="3997612" cy="649226"/>
      </dsp:txXfrm>
    </dsp:sp>
    <dsp:sp modelId="{664CEB49-4C02-984A-945C-1D653A93694D}">
      <dsp:nvSpPr>
        <dsp:cNvPr id="0" name=""/>
        <dsp:cNvSpPr/>
      </dsp:nvSpPr>
      <dsp:spPr>
        <a:xfrm>
          <a:off x="68622" y="4462094"/>
          <a:ext cx="1955501" cy="782200"/>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Share</a:t>
          </a:r>
        </a:p>
      </dsp:txBody>
      <dsp:txXfrm>
        <a:off x="459722" y="4462094"/>
        <a:ext cx="1173301" cy="782200"/>
      </dsp:txXfrm>
    </dsp:sp>
    <dsp:sp modelId="{D42FDCAD-6E58-224A-8A18-43EC58C048C3}">
      <dsp:nvSpPr>
        <dsp:cNvPr id="0" name=""/>
        <dsp:cNvSpPr/>
      </dsp:nvSpPr>
      <dsp:spPr>
        <a:xfrm>
          <a:off x="1769908" y="4528581"/>
          <a:ext cx="5300268" cy="649226"/>
        </a:xfrm>
        <a:prstGeom prst="chevron">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Share what you learned by writing, making a poster, presenting to colleagues…</a:t>
          </a:r>
        </a:p>
      </dsp:txBody>
      <dsp:txXfrm>
        <a:off x="2094521" y="4528581"/>
        <a:ext cx="4651042" cy="64922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3" y="0"/>
            <a:ext cx="3042603" cy="467204"/>
          </a:xfrm>
          <a:prstGeom prst="rect">
            <a:avLst/>
          </a:prstGeom>
          <a:noFill/>
          <a:ln w="9525">
            <a:noFill/>
            <a:miter lim="800000"/>
            <a:headEnd/>
            <a:tailEnd/>
          </a:ln>
          <a:effectLst/>
        </p:spPr>
        <p:txBody>
          <a:bodyPr vert="horz" wrap="square" lIns="92736" tIns="46368" rIns="92736" bIns="46368" numCol="1" anchor="t" anchorCtr="0" compatLnSpc="1">
            <a:prstTxWarp prst="textNoShape">
              <a:avLst/>
            </a:prstTxWarp>
          </a:bodyPr>
          <a:lstStyle>
            <a:lvl1pPr defTabSz="927588">
              <a:defRPr sz="1200">
                <a:latin typeface="Times New Roman" pitchFamily="18" charset="0"/>
                <a:ea typeface="MS PGothic" pitchFamily="34" charset="-128"/>
                <a:cs typeface="+mn-cs"/>
              </a:defRPr>
            </a:lvl1pPr>
          </a:lstStyle>
          <a:p>
            <a:pPr>
              <a:defRPr/>
            </a:pPr>
            <a:endParaRPr lang="en-US"/>
          </a:p>
        </p:txBody>
      </p:sp>
      <p:sp>
        <p:nvSpPr>
          <p:cNvPr id="69635" name="Rectangle 3"/>
          <p:cNvSpPr>
            <a:spLocks noGrp="1" noChangeArrowheads="1"/>
          </p:cNvSpPr>
          <p:nvPr>
            <p:ph type="dt" sz="quarter" idx="1"/>
          </p:nvPr>
        </p:nvSpPr>
        <p:spPr bwMode="auto">
          <a:xfrm>
            <a:off x="3977323" y="0"/>
            <a:ext cx="3042603" cy="467204"/>
          </a:xfrm>
          <a:prstGeom prst="rect">
            <a:avLst/>
          </a:prstGeom>
          <a:noFill/>
          <a:ln w="9525">
            <a:noFill/>
            <a:miter lim="800000"/>
            <a:headEnd/>
            <a:tailEnd/>
          </a:ln>
          <a:effectLst/>
        </p:spPr>
        <p:txBody>
          <a:bodyPr vert="horz" wrap="square" lIns="92736" tIns="46368" rIns="92736" bIns="46368" numCol="1" anchor="t" anchorCtr="0" compatLnSpc="1">
            <a:prstTxWarp prst="textNoShape">
              <a:avLst/>
            </a:prstTxWarp>
          </a:bodyPr>
          <a:lstStyle>
            <a:lvl1pPr algn="r" defTabSz="927588">
              <a:defRPr sz="1200">
                <a:latin typeface="Times New Roman" pitchFamily="18" charset="0"/>
                <a:ea typeface="MS PGothic" pitchFamily="34" charset="-128"/>
                <a:cs typeface="+mn-cs"/>
              </a:defRPr>
            </a:lvl1pPr>
          </a:lstStyle>
          <a:p>
            <a:pPr>
              <a:defRPr/>
            </a:pPr>
            <a:endParaRPr lang="en-US"/>
          </a:p>
        </p:txBody>
      </p:sp>
      <p:sp>
        <p:nvSpPr>
          <p:cNvPr id="69636" name="Rectangle 4"/>
          <p:cNvSpPr>
            <a:spLocks noGrp="1" noChangeArrowheads="1"/>
          </p:cNvSpPr>
          <p:nvPr>
            <p:ph type="ftr" sz="quarter" idx="2"/>
          </p:nvPr>
        </p:nvSpPr>
        <p:spPr bwMode="auto">
          <a:xfrm>
            <a:off x="3" y="8838724"/>
            <a:ext cx="3042603" cy="467204"/>
          </a:xfrm>
          <a:prstGeom prst="rect">
            <a:avLst/>
          </a:prstGeom>
          <a:noFill/>
          <a:ln w="9525">
            <a:noFill/>
            <a:miter lim="800000"/>
            <a:headEnd/>
            <a:tailEnd/>
          </a:ln>
          <a:effectLst/>
        </p:spPr>
        <p:txBody>
          <a:bodyPr vert="horz" wrap="square" lIns="92736" tIns="46368" rIns="92736" bIns="46368" numCol="1" anchor="b" anchorCtr="0" compatLnSpc="1">
            <a:prstTxWarp prst="textNoShape">
              <a:avLst/>
            </a:prstTxWarp>
          </a:bodyPr>
          <a:lstStyle>
            <a:lvl1pPr defTabSz="927588">
              <a:defRPr sz="1200">
                <a:latin typeface="Times New Roman" pitchFamily="18" charset="0"/>
                <a:ea typeface="MS PGothic" pitchFamily="34" charset="-128"/>
                <a:cs typeface="+mn-cs"/>
              </a:defRPr>
            </a:lvl1pPr>
          </a:lstStyle>
          <a:p>
            <a:pPr>
              <a:defRPr/>
            </a:pPr>
            <a:endParaRPr lang="en-US"/>
          </a:p>
        </p:txBody>
      </p:sp>
      <p:sp>
        <p:nvSpPr>
          <p:cNvPr id="69637" name="Rectangle 5"/>
          <p:cNvSpPr>
            <a:spLocks noGrp="1" noChangeArrowheads="1"/>
          </p:cNvSpPr>
          <p:nvPr>
            <p:ph type="sldNum" sz="quarter" idx="3"/>
          </p:nvPr>
        </p:nvSpPr>
        <p:spPr bwMode="auto">
          <a:xfrm>
            <a:off x="3977323" y="8838724"/>
            <a:ext cx="3042603" cy="467204"/>
          </a:xfrm>
          <a:prstGeom prst="rect">
            <a:avLst/>
          </a:prstGeom>
          <a:noFill/>
          <a:ln w="9525">
            <a:noFill/>
            <a:miter lim="800000"/>
            <a:headEnd/>
            <a:tailEnd/>
          </a:ln>
          <a:effectLst/>
        </p:spPr>
        <p:txBody>
          <a:bodyPr vert="horz" wrap="square" lIns="92736" tIns="46368" rIns="92736" bIns="46368" numCol="1" anchor="b" anchorCtr="0" compatLnSpc="1">
            <a:prstTxWarp prst="textNoShape">
              <a:avLst/>
            </a:prstTxWarp>
          </a:bodyPr>
          <a:lstStyle>
            <a:lvl1pPr algn="r" defTabSz="927588">
              <a:defRPr sz="1200">
                <a:latin typeface="Times New Roman" pitchFamily="18" charset="0"/>
                <a:ea typeface="MS PGothic" pitchFamily="34" charset="-128"/>
                <a:cs typeface="+mn-cs"/>
              </a:defRPr>
            </a:lvl1pPr>
          </a:lstStyle>
          <a:p>
            <a:pPr>
              <a:defRPr/>
            </a:pPr>
            <a:fld id="{8CDAD139-5100-4B89-A68E-6E2C8EE50B27}" type="slidenum">
              <a:rPr lang="en-US"/>
              <a:pPr>
                <a:defRPr/>
              </a:pPr>
              <a:t>‹#›</a:t>
            </a:fld>
            <a:endParaRPr lang="en-US" dirty="0"/>
          </a:p>
        </p:txBody>
      </p:sp>
    </p:spTree>
    <p:extLst>
      <p:ext uri="{BB962C8B-B14F-4D97-AF65-F5344CB8AC3E}">
        <p14:creationId xmlns:p14="http://schemas.microsoft.com/office/powerpoint/2010/main" val="4009929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624738" y="8760857"/>
            <a:ext cx="5770454" cy="2367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27588">
              <a:defRPr sz="1000">
                <a:ea typeface="MS PGothic" pitchFamily="34" charset="-128"/>
                <a:cs typeface="+mn-cs"/>
              </a:defRPr>
            </a:lvl1pPr>
          </a:lstStyle>
          <a:p>
            <a:pPr>
              <a:defRPr/>
            </a:pPr>
            <a:fld id="{F145BAFD-E4EE-4A1F-B928-E3089CBD855B}" type="slidenum">
              <a:rPr lang="en-US"/>
              <a:pPr>
                <a:defRPr/>
              </a:pPr>
              <a:t>‹#›</a:t>
            </a:fld>
            <a:endParaRPr lang="en-US" dirty="0"/>
          </a:p>
        </p:txBody>
      </p:sp>
      <p:sp>
        <p:nvSpPr>
          <p:cNvPr id="41987" name="Rectangle 4"/>
          <p:cNvSpPr>
            <a:spLocks noGrp="1" noRot="1" noChangeAspect="1" noChangeArrowheads="1" noTextEdit="1"/>
          </p:cNvSpPr>
          <p:nvPr>
            <p:ph type="sldImg" idx="2"/>
          </p:nvPr>
        </p:nvSpPr>
        <p:spPr bwMode="auto">
          <a:xfrm>
            <a:off x="1187450" y="622300"/>
            <a:ext cx="4651375"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624738" y="4343084"/>
            <a:ext cx="5770454" cy="418734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17552253"/>
      </p:ext>
    </p:extLst>
  </p:cSld>
  <p:clrMap bg1="lt1" tx1="dk1" bg2="lt2" tx2="dk2" accent1="accent1" accent2="accent2" accent3="accent3" accent4="accent4" accent5="accent5" accent6="accent6" hlink="hlink" folHlink="folHlink"/>
  <p:notesStyle>
    <a:lvl1pPr algn="l" rtl="0" eaLnBrk="0" fontAlgn="base" hangingPunct="0">
      <a:lnSpc>
        <a:spcPct val="120000"/>
      </a:lnSpc>
      <a:spcBef>
        <a:spcPct val="45000"/>
      </a:spcBef>
      <a:spcAft>
        <a:spcPct val="0"/>
      </a:spcAft>
      <a:defRPr sz="1200" kern="1200">
        <a:solidFill>
          <a:schemeClr val="tx1"/>
        </a:solidFill>
        <a:latin typeface="Syntax" pitchFamily="-108" charset="0"/>
        <a:ea typeface="MS PGothic" pitchFamily="34" charset="-128"/>
        <a:cs typeface="ＭＳ Ｐゴシック" charset="-128"/>
      </a:defRPr>
    </a:lvl1pPr>
    <a:lvl2pPr marL="338138" indent="-104775" algn="l" rtl="0" eaLnBrk="0" fontAlgn="base" hangingPunct="0">
      <a:lnSpc>
        <a:spcPct val="110000"/>
      </a:lnSpc>
      <a:spcBef>
        <a:spcPct val="40000"/>
      </a:spcBef>
      <a:spcAft>
        <a:spcPct val="0"/>
      </a:spcAft>
      <a:buChar char="•"/>
      <a:defRPr sz="1200" kern="1200">
        <a:solidFill>
          <a:schemeClr val="tx1"/>
        </a:solidFill>
        <a:latin typeface="Syntax" pitchFamily="-108" charset="0"/>
        <a:ea typeface="MS PGothic" pitchFamily="34" charset="-128"/>
        <a:cs typeface="+mn-cs"/>
      </a:defRPr>
    </a:lvl2pPr>
    <a:lvl3pPr marL="914400" algn="l" rtl="0" eaLnBrk="0" fontAlgn="base" hangingPunct="0">
      <a:lnSpc>
        <a:spcPct val="110000"/>
      </a:lnSpc>
      <a:spcBef>
        <a:spcPct val="30000"/>
      </a:spcBef>
      <a:spcAft>
        <a:spcPct val="0"/>
      </a:spcAft>
      <a:defRPr sz="1200" kern="1200">
        <a:solidFill>
          <a:schemeClr val="tx1"/>
        </a:solidFill>
        <a:latin typeface="Syntax" pitchFamily="-108" charset="0"/>
        <a:ea typeface="MS PGothic" pitchFamily="34" charset="-128"/>
        <a:cs typeface="+mn-cs"/>
      </a:defRPr>
    </a:lvl3pPr>
    <a:lvl4pPr marL="1371600" algn="l" rtl="0" eaLnBrk="0" fontAlgn="base" hangingPunct="0">
      <a:lnSpc>
        <a:spcPct val="110000"/>
      </a:lnSpc>
      <a:spcBef>
        <a:spcPct val="30000"/>
      </a:spcBef>
      <a:spcAft>
        <a:spcPct val="0"/>
      </a:spcAft>
      <a:defRPr sz="1200" kern="1200">
        <a:solidFill>
          <a:schemeClr val="tx1"/>
        </a:solidFill>
        <a:latin typeface="Syntax" pitchFamily="-108" charset="0"/>
        <a:ea typeface="MS PGothic" pitchFamily="34" charset="-128"/>
        <a:cs typeface="+mn-cs"/>
      </a:defRPr>
    </a:lvl4pPr>
    <a:lvl5pPr marL="1828800" algn="l" rtl="0" eaLnBrk="0" fontAlgn="base" hangingPunct="0">
      <a:lnSpc>
        <a:spcPct val="110000"/>
      </a:lnSpc>
      <a:spcBef>
        <a:spcPct val="30000"/>
      </a:spcBef>
      <a:spcAft>
        <a:spcPct val="0"/>
      </a:spcAft>
      <a:defRPr sz="1200" kern="1200">
        <a:solidFill>
          <a:schemeClr val="tx1"/>
        </a:solidFill>
        <a:latin typeface="Syntax" pitchFamily="-108"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teaching teachers of older learners, omit these slides and this reading.  Or use to spark a discussion about the implications of limiting play in the early years and what impacts that can have on older learners in terms of their creativity, thinking, etc.</a:t>
            </a:r>
          </a:p>
        </p:txBody>
      </p:sp>
    </p:spTree>
    <p:extLst>
      <p:ext uri="{BB962C8B-B14F-4D97-AF65-F5344CB8AC3E}">
        <p14:creationId xmlns:p14="http://schemas.microsoft.com/office/powerpoint/2010/main" val="89998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492C6-EBAE-422E-BE1B-73C1EB87F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85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they were getting and giving mixed messages -- one, to support play and learning, and the other to keep tight to the many rules and regulations at the school.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kindergarten teachers regularly get together in study groups to have conversations about what they are noticing around play and school. And they recognized this mixed messaging was a big problem. They began to collect videos and observations of how children were using the playground, and they used this documentation to explore questions they were having about their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brought this documentation to leadership, explored their ideas. And – in part because of the trust they felt from leadership, and because they had the documentation to present their ideas and explore the question - they felt safe in experimenting with an idea with the children.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69A4A-8781-994C-A350-BA99FE9BC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389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the documentation they collected- this is a screenshot from a video the teachers took of children playing on the playground with the 2 new rules </a:t>
            </a:r>
            <a:r>
              <a:rPr lang="en-US"/>
              <a:t>in place.</a:t>
            </a:r>
            <a:endParaRPr lang="en-US" dirty="0"/>
          </a:p>
        </p:txBody>
      </p:sp>
    </p:spTree>
    <p:extLst>
      <p:ext uri="{BB962C8B-B14F-4D97-AF65-F5344CB8AC3E}">
        <p14:creationId xmlns:p14="http://schemas.microsoft.com/office/powerpoint/2010/main" val="275274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that documentation to your inquiry group, or a few colleagues during a common planning time, use a protocol like this one to look carefully and play with the documentation to get new ideas.  You can use the same protocol every time </a:t>
            </a:r>
          </a:p>
          <a:p>
            <a:endParaRPr lang="en-US" dirty="0"/>
          </a:p>
          <a:p>
            <a:endParaRPr lang="en-US" dirty="0"/>
          </a:p>
        </p:txBody>
      </p:sp>
    </p:spTree>
    <p:extLst>
      <p:ext uri="{BB962C8B-B14F-4D97-AF65-F5344CB8AC3E}">
        <p14:creationId xmlns:p14="http://schemas.microsoft.com/office/powerpoint/2010/main" val="196751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helpful to have an online space to store and share documentation – this is example is from Padlet.  Here’s an example of some posted documentation, and other colleagues in the inquiry group adding “see-think-wonder” comments about that documentation.  </a:t>
            </a:r>
          </a:p>
        </p:txBody>
      </p:sp>
    </p:spTree>
    <p:extLst>
      <p:ext uri="{BB962C8B-B14F-4D97-AF65-F5344CB8AC3E}">
        <p14:creationId xmlns:p14="http://schemas.microsoft.com/office/powerpoint/2010/main" val="3134001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these teachers shared their PPR research – in a poster they shared at a school-wide gathering, and later in an article that was published on the school website</a:t>
            </a:r>
          </a:p>
        </p:txBody>
      </p:sp>
    </p:spTree>
    <p:extLst>
      <p:ext uri="{BB962C8B-B14F-4D97-AF65-F5344CB8AC3E}">
        <p14:creationId xmlns:p14="http://schemas.microsoft.com/office/powerpoint/2010/main" val="224637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poster that one student created to share her PPR process with the class.  You’ll be creating posters or presentations similar to this</a:t>
            </a:r>
          </a:p>
        </p:txBody>
      </p:sp>
    </p:spTree>
    <p:extLst>
      <p:ext uri="{BB962C8B-B14F-4D97-AF65-F5344CB8AC3E}">
        <p14:creationId xmlns:p14="http://schemas.microsoft.com/office/powerpoint/2010/main" val="344170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slides introduce the idea of documentation and how to do it.</a:t>
            </a:r>
          </a:p>
        </p:txBody>
      </p:sp>
    </p:spTree>
    <p:extLst>
      <p:ext uri="{BB962C8B-B14F-4D97-AF65-F5344CB8AC3E}">
        <p14:creationId xmlns:p14="http://schemas.microsoft.com/office/powerpoint/2010/main" val="384256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books from Project Zero and Reggio Children have lots more information about the practice of documentation. Will give a snapshot today</a:t>
            </a:r>
          </a:p>
        </p:txBody>
      </p:sp>
    </p:spTree>
    <p:extLst>
      <p:ext uri="{BB962C8B-B14F-4D97-AF65-F5344CB8AC3E}">
        <p14:creationId xmlns:p14="http://schemas.microsoft.com/office/powerpoint/2010/main" val="135464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documentation - this is a 2 year old child, bilingual Swedish and English speaker, working with natural materials freely.  His teacher wrote down what he was saying as he worked.</a:t>
            </a:r>
          </a:p>
        </p:txBody>
      </p:sp>
    </p:spTree>
    <p:extLst>
      <p:ext uri="{BB962C8B-B14F-4D97-AF65-F5344CB8AC3E}">
        <p14:creationId xmlns:p14="http://schemas.microsoft.com/office/powerpoint/2010/main" val="53412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051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Carl was describing.  Imagine that without the transcription of his words, what would be lost in just have a picture.</a:t>
            </a:r>
          </a:p>
        </p:txBody>
      </p:sp>
    </p:spTree>
    <p:extLst>
      <p:ext uri="{BB962C8B-B14F-4D97-AF65-F5344CB8AC3E}">
        <p14:creationId xmlns:p14="http://schemas.microsoft.com/office/powerpoint/2010/main" val="198764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r>
              <a:rPr lang="en-US" dirty="0">
                <a:latin typeface="Times" charset="0"/>
                <a:ea typeface="ＭＳ Ｐゴシック" charset="-128"/>
                <a:cs typeface="ＭＳ Ｐゴシック" charset="-128"/>
              </a:rPr>
              <a:t>This is the definition of documentation from the Making Learning Visible book – notice all the verbs.  It’s a process, and the purpose – to deepen learning</a:t>
            </a:r>
          </a:p>
        </p:txBody>
      </p:sp>
    </p:spTree>
    <p:extLst>
      <p:ext uri="{BB962C8B-B14F-4D97-AF65-F5344CB8AC3E}">
        <p14:creationId xmlns:p14="http://schemas.microsoft.com/office/powerpoint/2010/main" val="487951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3048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example of the process of capturing documentation.  Here’s a child painting.  We could just look at the finished paintings and think “Oh, so pretty”.  But then we don’t capture anything about the process of learning taking place during the painting.  </a:t>
            </a:r>
          </a:p>
        </p:txBody>
      </p:sp>
    </p:spTree>
    <p:extLst>
      <p:ext uri="{BB962C8B-B14F-4D97-AF65-F5344CB8AC3E}">
        <p14:creationId xmlns:p14="http://schemas.microsoft.com/office/powerpoint/2010/main" val="4014218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instead of just capturing the finished works, </a:t>
            </a:r>
          </a:p>
        </p:txBody>
      </p:sp>
    </p:spTree>
    <p:extLst>
      <p:ext uri="{BB962C8B-B14F-4D97-AF65-F5344CB8AC3E}">
        <p14:creationId xmlns:p14="http://schemas.microsoft.com/office/powerpoint/2010/main" val="4139211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teacher here grabbed some paper that was nearby and wrote down what the child was saying and doing while painting.  This is documentation.  Now the teacher understands better the child’s thinking, her language, her intention.. And can better provide next learning experiences to support that child and deepen her learning.</a:t>
            </a:r>
          </a:p>
        </p:txBody>
      </p:sp>
    </p:spTree>
    <p:extLst>
      <p:ext uri="{BB962C8B-B14F-4D97-AF65-F5344CB8AC3E}">
        <p14:creationId xmlns:p14="http://schemas.microsoft.com/office/powerpoint/2010/main" val="1009940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730064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an activity now to practice documentation. </a:t>
            </a:r>
          </a:p>
          <a:p>
            <a:r>
              <a:rPr lang="en-US" dirty="0"/>
              <a:t>(See activity card for more detail about how to run this activity)</a:t>
            </a:r>
          </a:p>
        </p:txBody>
      </p:sp>
    </p:spTree>
    <p:extLst>
      <p:ext uri="{BB962C8B-B14F-4D97-AF65-F5344CB8AC3E}">
        <p14:creationId xmlns:p14="http://schemas.microsoft.com/office/powerpoint/2010/main" val="385254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BCEC42-6199-7043-A076-DB3102D839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869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C45380-9A48-D946-BB23-10BA919ABDF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Headlines</a:t>
            </a:r>
          </a:p>
        </p:txBody>
      </p:sp>
    </p:spTree>
    <p:extLst>
      <p:ext uri="{BB962C8B-B14F-4D97-AF65-F5344CB8AC3E}">
        <p14:creationId xmlns:p14="http://schemas.microsoft.com/office/powerpoint/2010/main" val="361280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When people talk about research, there are usually two main types:  Either quantitative or qualitative.  The research question determines the kind of approach that makes sense.</a:t>
            </a:r>
          </a:p>
          <a:p>
            <a:r>
              <a:rPr lang="en-US" sz="1600" kern="1200" dirty="0">
                <a:solidFill>
                  <a:schemeClr val="tx1"/>
                </a:solidFill>
                <a:effectLst/>
                <a:latin typeface="+mn-lt"/>
                <a:ea typeface="+mn-ea"/>
                <a:cs typeface="+mn-cs"/>
              </a:rPr>
              <a:t>Quantitative research uses numerical</a:t>
            </a:r>
            <a:r>
              <a:rPr lang="en-US" sz="1600" kern="1200" baseline="0" dirty="0">
                <a:solidFill>
                  <a:schemeClr val="tx1"/>
                </a:solidFill>
                <a:effectLst/>
                <a:latin typeface="+mn-lt"/>
                <a:ea typeface="+mn-ea"/>
                <a:cs typeface="+mn-cs"/>
              </a:rPr>
              <a:t> data, </a:t>
            </a:r>
            <a:r>
              <a:rPr lang="en-US" sz="1600" kern="1200" dirty="0">
                <a:solidFill>
                  <a:schemeClr val="tx1"/>
                </a:solidFill>
                <a:effectLst/>
                <a:latin typeface="+mn-lt"/>
                <a:ea typeface="+mn-ea"/>
                <a:cs typeface="+mn-cs"/>
              </a:rPr>
              <a:t>statistical analysis, pretests</a:t>
            </a:r>
            <a:r>
              <a:rPr lang="en-US" sz="1600" kern="1200" baseline="0" dirty="0">
                <a:solidFill>
                  <a:schemeClr val="tx1"/>
                </a:solidFill>
                <a:effectLst/>
                <a:latin typeface="+mn-lt"/>
                <a:ea typeface="+mn-ea"/>
                <a:cs typeface="+mn-cs"/>
              </a:rPr>
              <a:t> and posttests,</a:t>
            </a:r>
            <a:r>
              <a:rPr lang="en-US" sz="1600" kern="1200" dirty="0">
                <a:solidFill>
                  <a:schemeClr val="tx1"/>
                </a:solidFill>
                <a:effectLst/>
                <a:latin typeface="+mn-lt"/>
                <a:ea typeface="+mn-ea"/>
                <a:cs typeface="+mn-cs"/>
              </a:rPr>
              <a:t> and tries to control variables to understand cause and effect.</a:t>
            </a:r>
          </a:p>
          <a:p>
            <a:r>
              <a:rPr lang="en-US" sz="1600" kern="1200" dirty="0">
                <a:solidFill>
                  <a:schemeClr val="tx1"/>
                </a:solidFill>
                <a:effectLst/>
                <a:latin typeface="+mn-lt"/>
                <a:ea typeface="+mn-ea"/>
                <a:cs typeface="+mn-cs"/>
              </a:rPr>
              <a:t>Qualitative research uses data like interviews, observations, documentation.  It’s good for building theory, or understanding experiences in-depth.</a:t>
            </a:r>
          </a:p>
          <a:p>
            <a:r>
              <a:rPr lang="en-US" sz="1600" kern="1200" dirty="0">
                <a:solidFill>
                  <a:schemeClr val="tx1"/>
                </a:solidFill>
                <a:effectLst/>
                <a:latin typeface="+mn-lt"/>
                <a:ea typeface="+mn-ea"/>
                <a:cs typeface="+mn-cs"/>
              </a:rPr>
              <a:t>Sometimes these two are combined and called “mixed methods”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D9B309-764A-5244-B774-209DF5A6B7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04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to know – PPR is both a research approach and also a professional development tool.  Some schools use this as an ongoing way of doing professional learning.</a:t>
            </a:r>
          </a:p>
        </p:txBody>
      </p:sp>
    </p:spTree>
    <p:extLst>
      <p:ext uri="{BB962C8B-B14F-4D97-AF65-F5344CB8AC3E}">
        <p14:creationId xmlns:p14="http://schemas.microsoft.com/office/powerpoint/2010/main" val="421686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Choosing a good question for your PPR process is important.  So we are going to work on that now.</a:t>
            </a:r>
          </a:p>
        </p:txBody>
      </p:sp>
    </p:spTree>
    <p:extLst>
      <p:ext uri="{BB962C8B-B14F-4D97-AF65-F5344CB8AC3E}">
        <p14:creationId xmlns:p14="http://schemas.microsoft.com/office/powerpoint/2010/main" val="2955932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criteria that can be helpful in choosing a question.</a:t>
            </a:r>
          </a:p>
        </p:txBody>
      </p:sp>
    </p:spTree>
    <p:extLst>
      <p:ext uri="{BB962C8B-B14F-4D97-AF65-F5344CB8AC3E}">
        <p14:creationId xmlns:p14="http://schemas.microsoft.com/office/powerpoint/2010/main" val="71728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There</a:t>
            </a:r>
            <a:r>
              <a:rPr lang="en-US" sz="1600" kern="1200" baseline="0" dirty="0">
                <a:solidFill>
                  <a:schemeClr val="tx1"/>
                </a:solidFill>
                <a:effectLst/>
                <a:latin typeface="+mn-lt"/>
                <a:ea typeface="+mn-ea"/>
                <a:cs typeface="+mn-cs"/>
              </a:rPr>
              <a:t> are m</a:t>
            </a:r>
            <a:r>
              <a:rPr lang="en-US" sz="1600" kern="1200" dirty="0">
                <a:solidFill>
                  <a:schemeClr val="tx1"/>
                </a:solidFill>
                <a:effectLst/>
                <a:latin typeface="+mn-lt"/>
                <a:ea typeface="+mn-ea"/>
                <a:cs typeface="+mn-cs"/>
              </a:rPr>
              <a:t>any</a:t>
            </a:r>
            <a:r>
              <a:rPr lang="en-US" sz="1600" kern="1200" baseline="0" dirty="0">
                <a:solidFill>
                  <a:schemeClr val="tx1"/>
                </a:solidFill>
                <a:effectLst/>
                <a:latin typeface="+mn-lt"/>
                <a:ea typeface="+mn-ea"/>
                <a:cs typeface="+mn-cs"/>
              </a:rPr>
              <a:t> different types of qualitative research – here are a few (click to animate).  </a:t>
            </a:r>
          </a:p>
          <a:p>
            <a:r>
              <a:rPr lang="en-US" sz="1600" kern="1200" baseline="0" dirty="0">
                <a:solidFill>
                  <a:schemeClr val="tx1"/>
                </a:solidFill>
                <a:effectLst/>
                <a:latin typeface="+mn-lt"/>
                <a:ea typeface="+mn-ea"/>
                <a:cs typeface="+mn-cs"/>
              </a:rPr>
              <a:t>Each of these types of research are considered valid and valuable to the field of education, even though some are generated by practitioners working in schools with children, others at universities or research centers. Participatory Action Research is research in communities, with an emphasis on action, and collaboration between university and community members</a:t>
            </a:r>
          </a:p>
          <a:p>
            <a:r>
              <a:rPr lang="en-US" sz="1600" kern="1200" baseline="0" dirty="0">
                <a:solidFill>
                  <a:schemeClr val="tx1"/>
                </a:solidFill>
                <a:effectLst/>
                <a:latin typeface="+mn-lt"/>
                <a:ea typeface="+mn-ea"/>
                <a:cs typeface="+mn-cs"/>
              </a:rPr>
              <a:t>Practitioner Inquiry (see Cochran-Smith &amp; Lytle’s work) happens in schools, with a focus on practitioners (teachers, administrators) generating and pursuing own questions.</a:t>
            </a:r>
          </a:p>
          <a:p>
            <a:r>
              <a:rPr lang="en-US" sz="1600" kern="1200" baseline="0" dirty="0">
                <a:solidFill>
                  <a:schemeClr val="tx1"/>
                </a:solidFill>
                <a:effectLst/>
                <a:latin typeface="+mn-lt"/>
                <a:ea typeface="+mn-ea"/>
                <a:cs typeface="+mn-cs"/>
              </a:rPr>
              <a:t>Both of these kinds of research assume that participants should be involved in the research process.</a:t>
            </a:r>
            <a:endParaRPr lang="en-US" sz="1600" kern="1200" dirty="0">
              <a:solidFill>
                <a:schemeClr val="tx1"/>
              </a:solidFill>
              <a:effectLst/>
              <a:latin typeface="+mn-lt"/>
              <a:ea typeface="+mn-ea"/>
              <a:cs typeface="+mn-cs"/>
            </a:endParaRPr>
          </a:p>
          <a:p>
            <a:r>
              <a:rPr lang="en-US" sz="1600" kern="1200" baseline="0" dirty="0">
                <a:solidFill>
                  <a:schemeClr val="tx1"/>
                </a:solidFill>
                <a:effectLst/>
                <a:latin typeface="+mn-lt"/>
                <a:ea typeface="+mn-ea"/>
                <a:cs typeface="+mn-cs"/>
              </a:rPr>
              <a:t>Playful Participatory Research is a kind of research developed by the Pedagogy of Play research team that has overlaps with both of these.</a:t>
            </a:r>
          </a:p>
          <a:p>
            <a:r>
              <a:rPr lang="en-US" sz="1600" kern="1200" baseline="0" dirty="0">
                <a:solidFill>
                  <a:schemeClr val="tx1"/>
                </a:solidFill>
                <a:effectLst/>
                <a:latin typeface="+mn-lt"/>
                <a:ea typeface="+mn-ea"/>
                <a:cs typeface="+mn-cs"/>
              </a:rPr>
              <a:t>Some say that practitioner-generated research is more powerful than other types of education research, because it involves a more democratic process.  And some think it’s more valid because those who will use the results of the research are also involved in the process of research.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D9B309-764A-5244-B774-209DF5A6B7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45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some examples of books that have been published by teacher researchers using a practitioner inquiry approach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23F515-1417-794F-A5B0-DD617AD48DE2}"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74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PPR, teacher researchers…</a:t>
            </a:r>
          </a:p>
          <a:p>
            <a:r>
              <a:rPr lang="en-US" dirty="0"/>
              <a:t>-Pose questions and puzzles that matter to them in their teaching, and are also of interest to other educators</a:t>
            </a:r>
          </a:p>
          <a:p>
            <a:pPr marL="171450" indent="-171450">
              <a:buFontTx/>
              <a:buChar char="-"/>
            </a:pPr>
            <a:r>
              <a:rPr lang="en-US" dirty="0"/>
              <a:t>Gather documentation in their own classrooms to explore their questions</a:t>
            </a:r>
          </a:p>
          <a:p>
            <a:pPr marL="171450" indent="-171450">
              <a:buFontTx/>
              <a:buChar char="-"/>
            </a:pPr>
            <a:r>
              <a:rPr lang="en-US" dirty="0"/>
              <a:t>Read, play, and learn with others in inquiry groups or more informally by engaging with colleagues</a:t>
            </a:r>
          </a:p>
          <a:p>
            <a:pPr marL="509588" lvl="1" indent="-171450">
              <a:buFontTx/>
              <a:buChar char="-"/>
            </a:pPr>
            <a:r>
              <a:rPr lang="en-US" dirty="0"/>
              <a:t>Exploring playfully can mean using a playful protocol for looking at and reflecting on documentation (will share in a minute) or engaging in playful provocations (like working with materials from your play kit to explore ideas, or trying out an activity before trying in your classroom)</a:t>
            </a:r>
          </a:p>
          <a:p>
            <a:pPr marL="171450" indent="-171450">
              <a:buFontTx/>
              <a:buChar char="-"/>
            </a:pPr>
            <a:r>
              <a:rPr lang="en-US" dirty="0"/>
              <a:t>Share what they learn more widely with other educators</a:t>
            </a:r>
          </a:p>
          <a:p>
            <a:pPr marL="171450" indent="-171450">
              <a:buFontTx/>
              <a:buChar char="-"/>
            </a:pPr>
            <a:endParaRPr lang="en-US" dirty="0"/>
          </a:p>
          <a:p>
            <a:endParaRPr lang="en-US" dirty="0"/>
          </a:p>
        </p:txBody>
      </p:sp>
    </p:spTree>
    <p:extLst>
      <p:ext uri="{BB962C8B-B14F-4D97-AF65-F5344CB8AC3E}">
        <p14:creationId xmlns:p14="http://schemas.microsoft.com/office/powerpoint/2010/main" val="347126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they were getting and giving mixed messages -- one, to support play and learning, and the other to keep tight to the many rules and regulations at the school.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kindergarten teachers regularly get together in study groups to have conversations about what they are noticing around play and school. And they recognized this mixed messaging was a big problem – reflects the idea of paradoxes that Ben mentioned. They began to collect videos and observations of how children were using the playground, and they used this documentation to explore questions they were having about their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brought this documentation to leadership, explored their ideas. And – in part because of the trust they felt from leadership, and because they had the documentation to present their ideas and explore the question - they felt safe in experimenting with an idea with the children. </a:t>
            </a:r>
          </a:p>
          <a:p>
            <a:endParaRPr lang="en-US" b="0" dirty="0"/>
          </a:p>
          <a:p>
            <a:endParaRPr lang="en-US" b="0" dirty="0"/>
          </a:p>
          <a:p>
            <a:r>
              <a:rPr lang="en-US" b="0" dirty="0"/>
              <a:t>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69A4A-8781-994C-A350-BA99FE9BC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40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end by sharing a story from a kindergarten classroom in Denmark. At the International School of Billund, the vision and mission of the school are designed with play at the center. It is a school of learning through play. And yet, the kindergarten teachers were finding that during recess time they were saying no more than yes</a:t>
            </a:r>
          </a:p>
          <a:p>
            <a:endParaRPr lang="en-US" dirty="0"/>
          </a:p>
          <a:p>
            <a:r>
              <a:rPr lang="en-US" dirty="0"/>
              <a:t>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492C6-EBAE-422E-BE1B-73C1EB87F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36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they were getting and giving mixed messages -- one, to support play and learning, and the other to keep tight to the many rules and regulations at the school.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kindergarten teachers regularly get together in study groups to have conversations about what they are noticing around play and school. And they recognized this mixed messaging was a big problem – reflects the idea of paradoxes that Ben mentioned. They began to collect videos and observations of how children were using the playground, and they used this documentation to explore questions they were having about their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brought this documentation to leadership, explored their ideas. And – in part because of the trust they felt from leadership, and because they had the documentation to present their ideas and explore the question - they felt safe in experimenting with an idea with the children. </a:t>
            </a:r>
          </a:p>
          <a:p>
            <a:endParaRPr lang="en-US" b="0" dirty="0"/>
          </a:p>
          <a:p>
            <a:endParaRPr lang="en-US" b="0" dirty="0"/>
          </a:p>
          <a:p>
            <a:r>
              <a:rPr lang="en-US" b="0" dirty="0"/>
              <a:t>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69A4A-8781-994C-A350-BA99FE9BC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9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BB1A755-FE77-441A-81AC-665DEFC05E5E}" type="slidenum">
              <a:rPr lang="en-US"/>
              <a:pPr>
                <a:defRPr/>
              </a:pPr>
              <a:t>‹#›</a:t>
            </a:fld>
            <a:endParaRPr lang="en-US" sz="700" b="0" dirty="0"/>
          </a:p>
        </p:txBody>
      </p:sp>
    </p:spTree>
    <p:extLst>
      <p:ext uri="{BB962C8B-B14F-4D97-AF65-F5344CB8AC3E}">
        <p14:creationId xmlns:p14="http://schemas.microsoft.com/office/powerpoint/2010/main" val="2344356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a:xfrm>
            <a:off x="457200" y="6248400"/>
            <a:ext cx="1676400" cy="457200"/>
          </a:xfrm>
          <a:prstGeom prst="rect">
            <a:avLst/>
          </a:prstGeom>
        </p:spPr>
        <p:txBody>
          <a:bodyPr/>
          <a:lstStyle>
            <a:lvl1pPr>
              <a:defRPr>
                <a:latin typeface="Times New Roman" charset="0"/>
                <a:ea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Arial" charset="0"/>
                <a:cs typeface="Arial" charset="0"/>
              </a:defRPr>
            </a:lvl1pPr>
          </a:lstStyle>
          <a:p>
            <a:pPr>
              <a:defRPr/>
            </a:pPr>
            <a:endParaRPr lang="en-US"/>
          </a:p>
        </p:txBody>
      </p:sp>
    </p:spTree>
    <p:extLst>
      <p:ext uri="{BB962C8B-B14F-4D97-AF65-F5344CB8AC3E}">
        <p14:creationId xmlns:p14="http://schemas.microsoft.com/office/powerpoint/2010/main" val="466239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Date Placeholder 3"/>
          <p:cNvSpPr>
            <a:spLocks noGrp="1"/>
          </p:cNvSpPr>
          <p:nvPr>
            <p:ph type="dt" sz="half" idx="10"/>
          </p:nvPr>
        </p:nvSpPr>
        <p:spPr>
          <a:xfrm>
            <a:off x="3581400" y="6305550"/>
            <a:ext cx="2133600" cy="476250"/>
          </a:xfrm>
          <a:prstGeom prst="rect">
            <a:avLst/>
          </a:prstGeom>
        </p:spPr>
        <p:txBody>
          <a:bodyPr/>
          <a:lstStyle>
            <a:lvl1pPr>
              <a:defRPr/>
            </a:lvl1pPr>
          </a:lstStyle>
          <a:p>
            <a:pPr>
              <a:defRPr/>
            </a:pPr>
            <a:endParaRPr lang="en-US"/>
          </a:p>
        </p:txBody>
      </p:sp>
      <p:sp>
        <p:nvSpPr>
          <p:cNvPr id="9" name="Footer Placeholder 4"/>
          <p:cNvSpPr>
            <a:spLocks noGrp="1"/>
          </p:cNvSpPr>
          <p:nvPr>
            <p:ph type="ftr" sz="quarter" idx="11"/>
          </p:nvPr>
        </p:nvSpPr>
        <p:spPr>
          <a:xfrm>
            <a:off x="5715000" y="6305550"/>
            <a:ext cx="2895600" cy="476250"/>
          </a:xfrm>
          <a:prstGeom prst="rect">
            <a:avLst/>
          </a:prstGeo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8613775" y="6305550"/>
            <a:ext cx="457200" cy="476250"/>
          </a:xfrm>
          <a:prstGeom prst="rect">
            <a:avLst/>
          </a:prstGeom>
        </p:spPr>
        <p:txBody>
          <a:bodyPr/>
          <a:lstStyle>
            <a:lvl1pPr>
              <a:defRPr/>
            </a:lvl1pPr>
          </a:lstStyle>
          <a:p>
            <a:pPr>
              <a:defRPr/>
            </a:pPr>
            <a:fld id="{1B0C4644-DCF3-1949-B18F-E4215D1FB39F}" type="slidenum">
              <a:rPr lang="en-US"/>
              <a:pPr>
                <a:defRPr/>
              </a:pPr>
              <a:t>‹#›</a:t>
            </a:fld>
            <a:endParaRPr lang="en-US"/>
          </a:p>
        </p:txBody>
      </p:sp>
    </p:spTree>
    <p:extLst>
      <p:ext uri="{BB962C8B-B14F-4D97-AF65-F5344CB8AC3E}">
        <p14:creationId xmlns:p14="http://schemas.microsoft.com/office/powerpoint/2010/main" val="57756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64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177211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1738148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137926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112804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303399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296038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65600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3588" y="1219200"/>
            <a:ext cx="3757612"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1219200"/>
            <a:ext cx="375761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CBCDA7F7-F09A-4751-9F7A-B5D07355559B}" type="slidenum">
              <a:rPr lang="en-US"/>
              <a:pPr>
                <a:defRPr/>
              </a:pPr>
              <a:t>‹#›</a:t>
            </a:fld>
            <a:endParaRPr lang="en-US" sz="700" b="0" dirty="0"/>
          </a:p>
        </p:txBody>
      </p:sp>
    </p:spTree>
    <p:extLst>
      <p:ext uri="{BB962C8B-B14F-4D97-AF65-F5344CB8AC3E}">
        <p14:creationId xmlns:p14="http://schemas.microsoft.com/office/powerpoint/2010/main" val="203199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387604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3748474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2465016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5391B-8431-724F-91ED-1D727C15097C}" type="slidenum">
              <a:rPr lang="en-US" smtClean="0"/>
              <a:t>‹#›</a:t>
            </a:fld>
            <a:endParaRPr lang="en-US"/>
          </a:p>
        </p:txBody>
      </p:sp>
    </p:spTree>
    <p:extLst>
      <p:ext uri="{BB962C8B-B14F-4D97-AF65-F5344CB8AC3E}">
        <p14:creationId xmlns:p14="http://schemas.microsoft.com/office/powerpoint/2010/main" val="2422210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2189321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3383627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2869928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119761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2718709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91256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630A0173-9081-4383-AFCA-579CEFD8F6E4}" type="slidenum">
              <a:rPr lang="en-US"/>
              <a:pPr>
                <a:defRPr/>
              </a:pPr>
              <a:t>‹#›</a:t>
            </a:fld>
            <a:endParaRPr lang="en-US" sz="700" b="0" dirty="0"/>
          </a:p>
        </p:txBody>
      </p:sp>
    </p:spTree>
    <p:extLst>
      <p:ext uri="{BB962C8B-B14F-4D97-AF65-F5344CB8AC3E}">
        <p14:creationId xmlns:p14="http://schemas.microsoft.com/office/powerpoint/2010/main" val="614054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53838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2040249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673768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747876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E7E1A-80B1-4B44-B429-B3E5835DB44E}" type="slidenum">
              <a:rPr lang="en-US" smtClean="0"/>
              <a:t>‹#›</a:t>
            </a:fld>
            <a:endParaRPr lang="en-US"/>
          </a:p>
        </p:txBody>
      </p:sp>
    </p:spTree>
    <p:extLst>
      <p:ext uri="{BB962C8B-B14F-4D97-AF65-F5344CB8AC3E}">
        <p14:creationId xmlns:p14="http://schemas.microsoft.com/office/powerpoint/2010/main" val="587590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4DD4E817-DD40-054C-B828-09422216DC8D}" type="slidenum">
              <a:rPr lang="en-US"/>
              <a:pPr/>
              <a:t>‹#›</a:t>
            </a:fld>
            <a:endParaRPr lang="en-US"/>
          </a:p>
        </p:txBody>
      </p:sp>
    </p:spTree>
    <p:extLst>
      <p:ext uri="{BB962C8B-B14F-4D97-AF65-F5344CB8AC3E}">
        <p14:creationId xmlns:p14="http://schemas.microsoft.com/office/powerpoint/2010/main" val="3103500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076700"/>
            <a:ext cx="7772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1722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1722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172200"/>
            <a:ext cx="1905000" cy="457200"/>
          </a:xfrm>
        </p:spPr>
        <p:txBody>
          <a:bodyPr/>
          <a:lstStyle>
            <a:lvl1pPr>
              <a:defRPr smtClean="0"/>
            </a:lvl1pPr>
          </a:lstStyle>
          <a:p>
            <a:fld id="{5DEB262B-08AE-3D47-B836-7182F20278FF}" type="slidenum">
              <a:rPr lang="en-US"/>
              <a:pPr/>
              <a:t>‹#›</a:t>
            </a:fld>
            <a:endParaRPr lang="en-US"/>
          </a:p>
        </p:txBody>
      </p:sp>
    </p:spTree>
    <p:extLst>
      <p:ext uri="{BB962C8B-B14F-4D97-AF65-F5344CB8AC3E}">
        <p14:creationId xmlns:p14="http://schemas.microsoft.com/office/powerpoint/2010/main" val="147781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3337353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754344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74285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D1323CCA-5E21-4847-A3D5-1088DFBA878E}" type="slidenum">
              <a:rPr lang="en-US"/>
              <a:pPr>
                <a:defRPr/>
              </a:pPr>
              <a:t>‹#›</a:t>
            </a:fld>
            <a:endParaRPr lang="en-US" sz="700" b="0" dirty="0"/>
          </a:p>
        </p:txBody>
      </p:sp>
    </p:spTree>
    <p:extLst>
      <p:ext uri="{BB962C8B-B14F-4D97-AF65-F5344CB8AC3E}">
        <p14:creationId xmlns:p14="http://schemas.microsoft.com/office/powerpoint/2010/main" val="1636238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638948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2144119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3118620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90573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3072533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1186846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2405067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6A333-2FAE-0341-B4F4-412BA5F9F3A0}" type="slidenum">
              <a:rPr lang="en-US" smtClean="0"/>
              <a:t>‹#›</a:t>
            </a:fld>
            <a:endParaRPr lang="en-US"/>
          </a:p>
        </p:txBody>
      </p:sp>
    </p:spTree>
    <p:extLst>
      <p:ext uri="{BB962C8B-B14F-4D97-AF65-F5344CB8AC3E}">
        <p14:creationId xmlns:p14="http://schemas.microsoft.com/office/powerpoint/2010/main" val="831570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4DD4E817-DD40-054C-B828-09422216DC8D}" type="slidenum">
              <a:rPr lang="en-US"/>
              <a:pPr/>
              <a:t>‹#›</a:t>
            </a:fld>
            <a:endParaRPr lang="en-US"/>
          </a:p>
        </p:txBody>
      </p:sp>
    </p:spTree>
    <p:extLst>
      <p:ext uri="{BB962C8B-B14F-4D97-AF65-F5344CB8AC3E}">
        <p14:creationId xmlns:p14="http://schemas.microsoft.com/office/powerpoint/2010/main" val="2162111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9DAC30-3280-4BC2-988B-4A716E54711A}"/>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1E0A09F5-EEBF-471B-A68F-D41EDC24B24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F585785-6EAE-4E5C-90B6-5683EB03C16A}"/>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87EF344F-C55B-46F1-BFEF-2111C3B460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D6BBF8-8281-44B1-9AFD-5EB0ACE645DB}"/>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290184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3588" y="1219200"/>
            <a:ext cx="3757612"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1219200"/>
            <a:ext cx="3757613"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3AE9D842-DEA8-48E2-9C11-335E4EF340FD}" type="slidenum">
              <a:rPr lang="en-US"/>
              <a:pPr>
                <a:defRPr/>
              </a:pPr>
              <a:t>‹#›</a:t>
            </a:fld>
            <a:endParaRPr lang="en-US" sz="700" b="0" dirty="0"/>
          </a:p>
        </p:txBody>
      </p:sp>
    </p:spTree>
    <p:extLst>
      <p:ext uri="{BB962C8B-B14F-4D97-AF65-F5344CB8AC3E}">
        <p14:creationId xmlns:p14="http://schemas.microsoft.com/office/powerpoint/2010/main" val="3681820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C01666-A288-4539-A80F-87C2784939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4332DF-ABF7-41FF-9BD6-240D3D174A0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7636B3-BA9C-4331-B4BE-4FF0E360AEB8}"/>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FBC4D188-2E43-44E9-8AD4-6821F18AD9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52B949-65B2-4478-8D00-55258FD23B46}"/>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pic>
        <p:nvPicPr>
          <p:cNvPr id="8" name="Picture 7">
            <a:extLst>
              <a:ext uri="{FF2B5EF4-FFF2-40B4-BE49-F238E27FC236}">
                <a16:creationId xmlns:a16="http://schemas.microsoft.com/office/drawing/2014/main" id="{BE38471B-397A-374E-B126-4BB61F72B721}"/>
              </a:ext>
            </a:extLst>
          </p:cNvPr>
          <p:cNvPicPr>
            <a:picLocks noChangeAspect="1"/>
          </p:cNvPicPr>
          <p:nvPr userDrawn="1"/>
        </p:nvPicPr>
        <p:blipFill>
          <a:blip r:embed="rId2"/>
          <a:stretch>
            <a:fillRect/>
          </a:stretch>
        </p:blipFill>
        <p:spPr>
          <a:xfrm>
            <a:off x="7815081" y="5322366"/>
            <a:ext cx="1174831" cy="1566441"/>
          </a:xfrm>
          <a:prstGeom prst="rect">
            <a:avLst/>
          </a:prstGeom>
        </p:spPr>
      </p:pic>
    </p:spTree>
    <p:extLst>
      <p:ext uri="{BB962C8B-B14F-4D97-AF65-F5344CB8AC3E}">
        <p14:creationId xmlns:p14="http://schemas.microsoft.com/office/powerpoint/2010/main" val="880405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F6726A-0FF1-492C-8284-4C50D64A4C19}"/>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F9F812A-9D84-4739-BB69-7B899AEB73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2B77636-590B-4028-8E72-CEF017A246A0}"/>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1D2BC5CF-6344-46CE-9043-BDEE2CAEF0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C118AD-EDB6-489A-AB89-7C19FF8B92D1}"/>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1629433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30D9B-E79F-4981-9CA9-FD343249C1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D59F31-B0E9-4EB2-AA09-771B17379DB1}"/>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AD331E7-A596-4655-8C7C-C9435B9E23E0}"/>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5213ADF-C898-42E9-819F-160E6766AA03}"/>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6" name="页脚占位符 5">
            <a:extLst>
              <a:ext uri="{FF2B5EF4-FFF2-40B4-BE49-F238E27FC236}">
                <a16:creationId xmlns:a16="http://schemas.microsoft.com/office/drawing/2014/main" id="{5D5162E3-8DEF-4373-9C25-581FAE74EED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C33207-EB2D-45B8-8F5B-FAE1E29B86CF}"/>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813665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B8B3C-0E2B-4932-94AE-1D7848D7FCCD}"/>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55FCD43-EC74-44D1-A147-5E3D3679AF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8F3ABDB7-8E59-4E94-BFF1-2DD828BE3E2B}"/>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CD3D123-E319-438E-809A-F00B80DEFA3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1C3AD3D6-0153-4A50-8B64-BBF590C2759D}"/>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3A17BB3-8B2D-47E6-AABE-D04846805ED5}"/>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8" name="页脚占位符 7">
            <a:extLst>
              <a:ext uri="{FF2B5EF4-FFF2-40B4-BE49-F238E27FC236}">
                <a16:creationId xmlns:a16="http://schemas.microsoft.com/office/drawing/2014/main" id="{E1685D70-57E9-4A99-8161-1BABDE2848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FBE78DE-CC13-4460-8F2D-F7EB7B61B2E8}"/>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2729562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2FC13A-0C71-462D-939A-7F82DEA4A9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EB6B99A-F024-4E0A-97C2-2CAC0A40D29E}"/>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4" name="页脚占位符 3">
            <a:extLst>
              <a:ext uri="{FF2B5EF4-FFF2-40B4-BE49-F238E27FC236}">
                <a16:creationId xmlns:a16="http://schemas.microsoft.com/office/drawing/2014/main" id="{41DF1895-CD91-469B-9025-A32EC099A3E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60B7FB5-93BB-4E21-A8B9-5FA610117C2E}"/>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495171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3B4F3B-CE05-412F-802F-06E7D4DD6320}"/>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3" name="页脚占位符 2">
            <a:extLst>
              <a:ext uri="{FF2B5EF4-FFF2-40B4-BE49-F238E27FC236}">
                <a16:creationId xmlns:a16="http://schemas.microsoft.com/office/drawing/2014/main" id="{1D8E0A0A-3BAC-4381-9FCA-D18A72E5269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83165FC-E125-4800-8710-EEF2553E7A07}"/>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3766978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3B73C8-B24D-4A6E-BDCC-15E53817883E}"/>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3E22B60-4B05-4EAB-8E10-A11EDC3A514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610F917-59E0-4A97-98CA-4BFC345803C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AC8F1E-8B20-4270-8A6B-8191411F9F19}"/>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6" name="页脚占位符 5">
            <a:extLst>
              <a:ext uri="{FF2B5EF4-FFF2-40B4-BE49-F238E27FC236}">
                <a16:creationId xmlns:a16="http://schemas.microsoft.com/office/drawing/2014/main" id="{DEF12E8E-1EB5-49F3-A42F-589AA496B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3F44C1-BE40-48A6-B4A5-A65919F05806}"/>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2578465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4D2B71-1EF5-4D8F-8140-917F2FCA53EB}"/>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8AC9FF94-B931-4E9A-8E96-A8533A2ADAD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F5E0221-213B-441C-A622-EE5A0F21DB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9BA1B72-C734-419F-8AB4-0CA87656F80F}"/>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6" name="页脚占位符 5">
            <a:extLst>
              <a:ext uri="{FF2B5EF4-FFF2-40B4-BE49-F238E27FC236}">
                <a16:creationId xmlns:a16="http://schemas.microsoft.com/office/drawing/2014/main" id="{26445194-65EA-4E72-B65F-FC5BD9BCF6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B8B504-F566-4386-B473-CDE5BAD46FEB}"/>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772425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B074D1-E109-4902-B588-1E7245BB233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2ABAA27-EB82-498A-9255-37D902F015B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C97D8C-3E13-40A5-BEC8-AE53BDE6BB21}"/>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2E634619-140E-466E-BB7B-4CA9B7D9A7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038482-01B0-4D55-8EFB-A8D5A6F50C60}"/>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4097058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FF17CA6-435E-4DFA-BBF2-6149DB17A886}"/>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C8C57B-2A58-4A8D-ABE3-05D1BFA1962F}"/>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015A1C-722D-4749-9997-EBE0F5E6D68F}"/>
              </a:ext>
            </a:extLst>
          </p:cNvPr>
          <p:cNvSpPr>
            <a:spLocks noGrp="1"/>
          </p:cNvSpPr>
          <p:nvPr>
            <p:ph type="dt" sz="half" idx="10"/>
          </p:nvPr>
        </p:nvSpPr>
        <p:spPr/>
        <p:txBody>
          <a:body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E10910EB-F1FE-4992-90C3-4304DC360B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57768E-41A0-41B1-B740-6EA6C9AD8B44}"/>
              </a:ext>
            </a:extLst>
          </p:cNvPr>
          <p:cNvSpPr>
            <a:spLocks noGrp="1"/>
          </p:cNvSpPr>
          <p:nvPr>
            <p:ph type="sldNum" sz="quarter" idx="12"/>
          </p:nvPr>
        </p:nvSpPr>
        <p:spPr/>
        <p:txBody>
          <a:bodyPr/>
          <a:lstStyle/>
          <a:p>
            <a:fld id="{A1833836-86CD-4662-B1DE-A2BD434D3060}" type="slidenum">
              <a:rPr lang="zh-CN" altLang="en-US" smtClean="0"/>
              <a:t>‹#›</a:t>
            </a:fld>
            <a:endParaRPr lang="zh-CN" altLang="en-US"/>
          </a:p>
        </p:txBody>
      </p:sp>
    </p:spTree>
    <p:extLst>
      <p:ext uri="{BB962C8B-B14F-4D97-AF65-F5344CB8AC3E}">
        <p14:creationId xmlns:p14="http://schemas.microsoft.com/office/powerpoint/2010/main" val="66881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74F8E764-D793-440C-8EFD-322798A9B3CD}" type="slidenum">
              <a:rPr lang="en-US"/>
              <a:pPr>
                <a:defRPr/>
              </a:pPr>
              <a:t>‹#›</a:t>
            </a:fld>
            <a:endParaRPr lang="en-US" sz="700" b="0" dirty="0"/>
          </a:p>
        </p:txBody>
      </p:sp>
    </p:spTree>
    <p:extLst>
      <p:ext uri="{BB962C8B-B14F-4D97-AF65-F5344CB8AC3E}">
        <p14:creationId xmlns:p14="http://schemas.microsoft.com/office/powerpoint/2010/main" val="932472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66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9429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0620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781" y="2168330"/>
            <a:ext cx="2901462" cy="3530991"/>
          </a:xfrm>
          <a:custGeom>
            <a:avLst/>
            <a:gdLst>
              <a:gd name="connsiteX0" fmla="*/ 0 w 3868616"/>
              <a:gd name="connsiteY0" fmla="*/ 0 h 3530991"/>
              <a:gd name="connsiteX1" fmla="*/ 3868616 w 3868616"/>
              <a:gd name="connsiteY1" fmla="*/ 0 h 3530991"/>
              <a:gd name="connsiteX2" fmla="*/ 3868616 w 3868616"/>
              <a:gd name="connsiteY2" fmla="*/ 3530991 h 3530991"/>
              <a:gd name="connsiteX3" fmla="*/ 0 w 3868616"/>
              <a:gd name="connsiteY3" fmla="*/ 3530991 h 3530991"/>
            </a:gdLst>
            <a:ahLst/>
            <a:cxnLst>
              <a:cxn ang="0">
                <a:pos x="connsiteX0" y="connsiteY0"/>
              </a:cxn>
              <a:cxn ang="0">
                <a:pos x="connsiteX1" y="connsiteY1"/>
              </a:cxn>
              <a:cxn ang="0">
                <a:pos x="connsiteX2" y="connsiteY2"/>
              </a:cxn>
              <a:cxn ang="0">
                <a:pos x="connsiteX3" y="connsiteY3"/>
              </a:cxn>
            </a:cxnLst>
            <a:rect l="l" t="t" r="r" b="b"/>
            <a:pathLst>
              <a:path w="3868616" h="3530991">
                <a:moveTo>
                  <a:pt x="0" y="0"/>
                </a:moveTo>
                <a:lnTo>
                  <a:pt x="3868616" y="0"/>
                </a:lnTo>
                <a:lnTo>
                  <a:pt x="3868616" y="3530991"/>
                </a:lnTo>
                <a:lnTo>
                  <a:pt x="0" y="3530991"/>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4611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4692788" y="1603156"/>
            <a:ext cx="1903942" cy="2119372"/>
          </a:xfrm>
          <a:custGeom>
            <a:avLst/>
            <a:gdLst>
              <a:gd name="connsiteX0" fmla="*/ 0 w 2538589"/>
              <a:gd name="connsiteY0" fmla="*/ 0 h 2119372"/>
              <a:gd name="connsiteX1" fmla="*/ 2538589 w 2538589"/>
              <a:gd name="connsiteY1" fmla="*/ 0 h 2119372"/>
              <a:gd name="connsiteX2" fmla="*/ 2538589 w 2538589"/>
              <a:gd name="connsiteY2" fmla="*/ 2119372 h 2119372"/>
              <a:gd name="connsiteX3" fmla="*/ 0 w 2538589"/>
              <a:gd name="connsiteY3" fmla="*/ 2119372 h 2119372"/>
            </a:gdLst>
            <a:ahLst/>
            <a:cxnLst>
              <a:cxn ang="0">
                <a:pos x="connsiteX0" y="connsiteY0"/>
              </a:cxn>
              <a:cxn ang="0">
                <a:pos x="connsiteX1" y="connsiteY1"/>
              </a:cxn>
              <a:cxn ang="0">
                <a:pos x="connsiteX2" y="connsiteY2"/>
              </a:cxn>
              <a:cxn ang="0">
                <a:pos x="connsiteX3" y="connsiteY3"/>
              </a:cxn>
            </a:cxnLst>
            <a:rect l="l" t="t" r="r" b="b"/>
            <a:pathLst>
              <a:path w="2538589" h="2119372">
                <a:moveTo>
                  <a:pt x="0" y="0"/>
                </a:moveTo>
                <a:lnTo>
                  <a:pt x="2538589" y="0"/>
                </a:lnTo>
                <a:lnTo>
                  <a:pt x="2538589" y="2119372"/>
                </a:lnTo>
                <a:lnTo>
                  <a:pt x="0" y="2119372"/>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687230" y="3813408"/>
            <a:ext cx="3800737" cy="2133134"/>
          </a:xfrm>
          <a:custGeom>
            <a:avLst/>
            <a:gdLst>
              <a:gd name="connsiteX0" fmla="*/ 0 w 5067649"/>
              <a:gd name="connsiteY0" fmla="*/ 0 h 2133134"/>
              <a:gd name="connsiteX1" fmla="*/ 5067649 w 5067649"/>
              <a:gd name="connsiteY1" fmla="*/ 0 h 2133134"/>
              <a:gd name="connsiteX2" fmla="*/ 5067649 w 5067649"/>
              <a:gd name="connsiteY2" fmla="*/ 2133134 h 2133134"/>
              <a:gd name="connsiteX3" fmla="*/ 0 w 5067649"/>
              <a:gd name="connsiteY3" fmla="*/ 2133134 h 2133134"/>
            </a:gdLst>
            <a:ahLst/>
            <a:cxnLst>
              <a:cxn ang="0">
                <a:pos x="connsiteX0" y="connsiteY0"/>
              </a:cxn>
              <a:cxn ang="0">
                <a:pos x="connsiteX1" y="connsiteY1"/>
              </a:cxn>
              <a:cxn ang="0">
                <a:pos x="connsiteX2" y="connsiteY2"/>
              </a:cxn>
              <a:cxn ang="0">
                <a:pos x="connsiteX3" y="connsiteY3"/>
              </a:cxn>
            </a:cxnLst>
            <a:rect l="l" t="t" r="r" b="b"/>
            <a:pathLst>
              <a:path w="5067649" h="2133134">
                <a:moveTo>
                  <a:pt x="0" y="0"/>
                </a:moveTo>
                <a:lnTo>
                  <a:pt x="5067649" y="0"/>
                </a:lnTo>
                <a:lnTo>
                  <a:pt x="5067649" y="2133134"/>
                </a:lnTo>
                <a:lnTo>
                  <a:pt x="0" y="213313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6387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263332" y="2003727"/>
            <a:ext cx="2681754" cy="3575674"/>
          </a:xfrm>
          <a:custGeom>
            <a:avLst/>
            <a:gdLst>
              <a:gd name="connsiteX0" fmla="*/ 1787836 w 3575672"/>
              <a:gd name="connsiteY0" fmla="*/ 0 h 3575674"/>
              <a:gd name="connsiteX1" fmla="*/ 3575672 w 3575672"/>
              <a:gd name="connsiteY1" fmla="*/ 1787837 h 3575674"/>
              <a:gd name="connsiteX2" fmla="*/ 1787836 w 3575672"/>
              <a:gd name="connsiteY2" fmla="*/ 3575674 h 3575674"/>
              <a:gd name="connsiteX3" fmla="*/ 0 w 3575672"/>
              <a:gd name="connsiteY3" fmla="*/ 1787837 h 3575674"/>
              <a:gd name="connsiteX4" fmla="*/ 1787836 w 3575672"/>
              <a:gd name="connsiteY4" fmla="*/ 0 h 357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5672" h="3575674">
                <a:moveTo>
                  <a:pt x="1787836" y="0"/>
                </a:moveTo>
                <a:cubicBezTo>
                  <a:pt x="2775231" y="0"/>
                  <a:pt x="3575672" y="800442"/>
                  <a:pt x="3575672" y="1787837"/>
                </a:cubicBezTo>
                <a:cubicBezTo>
                  <a:pt x="3575672" y="2775232"/>
                  <a:pt x="2775231" y="3575674"/>
                  <a:pt x="1787836" y="3575674"/>
                </a:cubicBezTo>
                <a:cubicBezTo>
                  <a:pt x="800441" y="3575674"/>
                  <a:pt x="0" y="2775232"/>
                  <a:pt x="0" y="1787837"/>
                </a:cubicBezTo>
                <a:cubicBezTo>
                  <a:pt x="0" y="800442"/>
                  <a:pt x="800441" y="0"/>
                  <a:pt x="17878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4748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4"/>
          </p:nvPr>
        </p:nvSpPr>
        <p:spPr>
          <a:xfrm>
            <a:off x="1365183" y="1875863"/>
            <a:ext cx="2870981" cy="2654551"/>
          </a:xfrm>
          <a:custGeom>
            <a:avLst/>
            <a:gdLst>
              <a:gd name="connsiteX0" fmla="*/ 0 w 3827974"/>
              <a:gd name="connsiteY0" fmla="*/ 0 h 2654551"/>
              <a:gd name="connsiteX1" fmla="*/ 3827974 w 3827974"/>
              <a:gd name="connsiteY1" fmla="*/ 0 h 2654551"/>
              <a:gd name="connsiteX2" fmla="*/ 3827974 w 3827974"/>
              <a:gd name="connsiteY2" fmla="*/ 2654551 h 2654551"/>
              <a:gd name="connsiteX3" fmla="*/ 0 w 3827974"/>
              <a:gd name="connsiteY3" fmla="*/ 2654551 h 2654551"/>
            </a:gdLst>
            <a:ahLst/>
            <a:cxnLst>
              <a:cxn ang="0">
                <a:pos x="connsiteX0" y="connsiteY0"/>
              </a:cxn>
              <a:cxn ang="0">
                <a:pos x="connsiteX1" y="connsiteY1"/>
              </a:cxn>
              <a:cxn ang="0">
                <a:pos x="connsiteX2" y="connsiteY2"/>
              </a:cxn>
              <a:cxn ang="0">
                <a:pos x="connsiteX3" y="connsiteY3"/>
              </a:cxn>
            </a:cxnLst>
            <a:rect l="l" t="t" r="r" b="b"/>
            <a:pathLst>
              <a:path w="3827974" h="2654551">
                <a:moveTo>
                  <a:pt x="0" y="0"/>
                </a:moveTo>
                <a:lnTo>
                  <a:pt x="3827974" y="0"/>
                </a:lnTo>
                <a:lnTo>
                  <a:pt x="3827974" y="2654551"/>
                </a:lnTo>
                <a:lnTo>
                  <a:pt x="0" y="2654551"/>
                </a:lnTo>
                <a:close/>
              </a:path>
            </a:pathLst>
          </a:custGeom>
        </p:spPr>
        <p:txBody>
          <a:bodyPr wrap="square">
            <a:noAutofit/>
          </a:bodyPr>
          <a:lstStyle/>
          <a:p>
            <a:endParaRPr lang="zh-CN" altLang="en-US"/>
          </a:p>
        </p:txBody>
      </p:sp>
      <p:sp>
        <p:nvSpPr>
          <p:cNvPr id="12" name="图片占位符 11"/>
          <p:cNvSpPr>
            <a:spLocks noGrp="1"/>
          </p:cNvSpPr>
          <p:nvPr>
            <p:ph type="pic" sz="quarter" idx="13"/>
          </p:nvPr>
        </p:nvSpPr>
        <p:spPr>
          <a:xfrm>
            <a:off x="5073173" y="1875863"/>
            <a:ext cx="2870981" cy="2654551"/>
          </a:xfrm>
          <a:custGeom>
            <a:avLst/>
            <a:gdLst>
              <a:gd name="connsiteX0" fmla="*/ 0 w 3827974"/>
              <a:gd name="connsiteY0" fmla="*/ 0 h 2654551"/>
              <a:gd name="connsiteX1" fmla="*/ 3827974 w 3827974"/>
              <a:gd name="connsiteY1" fmla="*/ 0 h 2654551"/>
              <a:gd name="connsiteX2" fmla="*/ 3827974 w 3827974"/>
              <a:gd name="connsiteY2" fmla="*/ 2654551 h 2654551"/>
              <a:gd name="connsiteX3" fmla="*/ 0 w 3827974"/>
              <a:gd name="connsiteY3" fmla="*/ 2654551 h 2654551"/>
            </a:gdLst>
            <a:ahLst/>
            <a:cxnLst>
              <a:cxn ang="0">
                <a:pos x="connsiteX0" y="connsiteY0"/>
              </a:cxn>
              <a:cxn ang="0">
                <a:pos x="connsiteX1" y="connsiteY1"/>
              </a:cxn>
              <a:cxn ang="0">
                <a:pos x="connsiteX2" y="connsiteY2"/>
              </a:cxn>
              <a:cxn ang="0">
                <a:pos x="connsiteX3" y="connsiteY3"/>
              </a:cxn>
            </a:cxnLst>
            <a:rect l="l" t="t" r="r" b="b"/>
            <a:pathLst>
              <a:path w="3827974" h="2654551">
                <a:moveTo>
                  <a:pt x="0" y="0"/>
                </a:moveTo>
                <a:lnTo>
                  <a:pt x="3827974" y="0"/>
                </a:lnTo>
                <a:lnTo>
                  <a:pt x="3827974" y="2654551"/>
                </a:lnTo>
                <a:lnTo>
                  <a:pt x="0" y="2654551"/>
                </a:lnTo>
                <a:close/>
              </a:path>
            </a:pathLst>
          </a:custGeom>
        </p:spPr>
        <p:txBody>
          <a:bodyPr wrap="square">
            <a:noAutofit/>
          </a:bodyPr>
          <a:lstStyle/>
          <a:p>
            <a:endParaRPr lang="zh-CN" altLang="en-US"/>
          </a:p>
        </p:txBody>
      </p:sp>
      <p:sp>
        <p:nvSpPr>
          <p:cNvPr id="3" name="日期占位符 2"/>
          <p:cNvSpPr>
            <a:spLocks noGrp="1"/>
          </p:cNvSpPr>
          <p:nvPr>
            <p:ph type="dt" sz="half" idx="10"/>
          </p:nvPr>
        </p:nvSpPr>
        <p:spPr>
          <a:xfrm>
            <a:off x="628650" y="6356351"/>
            <a:ext cx="2057400" cy="365125"/>
          </a:xfrm>
          <a:prstGeom prst="rect">
            <a:avLst/>
          </a:prstGeom>
        </p:spPr>
        <p:txBody>
          <a:bodyPr/>
          <a:lstStyle/>
          <a:p>
            <a:fld id="{099C8A52-0EC3-4181-8B4F-009A31F6109E}" type="datetimeFigureOut">
              <a:rPr lang="zh-CN" altLang="en-US" smtClean="0"/>
              <a:t>2022/9/11</a:t>
            </a:fld>
            <a:endParaRPr lang="zh-CN" altLang="en-US"/>
          </a:p>
        </p:txBody>
      </p:sp>
      <p:sp>
        <p:nvSpPr>
          <p:cNvPr id="4" name="页脚占位符 3"/>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a:lstStyle/>
          <a:p>
            <a:fld id="{1C81C12D-88FB-4E14-A20B-A46F7BFCCFA1}" type="slidenum">
              <a:rPr lang="zh-CN" altLang="en-US" smtClean="0"/>
              <a:t>‹#›</a:t>
            </a:fld>
            <a:endParaRPr lang="zh-CN" altLang="en-US"/>
          </a:p>
        </p:txBody>
      </p:sp>
    </p:spTree>
    <p:extLst>
      <p:ext uri="{BB962C8B-B14F-4D97-AF65-F5344CB8AC3E}">
        <p14:creationId xmlns:p14="http://schemas.microsoft.com/office/powerpoint/2010/main" val="387358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2096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2884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0057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hyperlink" Target="http://images.google.com/imgres?imgurl=http://adweek.blogs.com/photos/uncategorized/bc.jpg&amp;imgrefurl=http://adweek.blogs.com/adfreak/2005/week11/index.html&amp;usg=__NibXVmjQBDlSMeF1dtZE007W4DE=&amp;h=365&amp;w=365&amp;sz=47&amp;hl=en&amp;start=8&amp;um=1&amp;tbnid=Tjb1x_iBELhSyM:&amp;tbnh=121&amp;tbnw=121&amp;prev=/images?q=Boston+College+Logo&amp;um=1&amp;hl=en" TargetMode="Externa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7.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14500" y="273050"/>
            <a:ext cx="6737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1440" rIns="0" bIns="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63588" y="1219200"/>
            <a:ext cx="7667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6" name="Rectangle 12"/>
          <p:cNvSpPr>
            <a:spLocks noGrp="1" noChangeArrowheads="1"/>
          </p:cNvSpPr>
          <p:nvPr>
            <p:ph type="sldNum" sz="quarter" idx="4"/>
          </p:nvPr>
        </p:nvSpPr>
        <p:spPr bwMode="auto">
          <a:xfrm>
            <a:off x="390525" y="6432550"/>
            <a:ext cx="338138" cy="222250"/>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l">
              <a:defRPr sz="900" b="1">
                <a:solidFill>
                  <a:srgbClr val="CE4B00"/>
                </a:solidFill>
                <a:latin typeface="Arial" pitchFamily="34" charset="0"/>
                <a:ea typeface="ＭＳ Ｐゴシック" pitchFamily="34" charset="-128"/>
              </a:defRPr>
            </a:lvl1pPr>
          </a:lstStyle>
          <a:p>
            <a:pPr>
              <a:defRPr/>
            </a:pPr>
            <a:fld id="{EBBB7843-3B82-4AF2-99B1-BBA253F8ADA7}" type="slidenum">
              <a:rPr lang="en-US">
                <a:cs typeface="+mn-cs"/>
              </a:rPr>
              <a:pPr>
                <a:defRPr/>
              </a:pPr>
              <a:t>‹#›</a:t>
            </a:fld>
            <a:endParaRPr lang="en-US" sz="800" dirty="0">
              <a:solidFill>
                <a:srgbClr val="003764"/>
              </a:solidFill>
              <a:cs typeface="+mn-cs"/>
            </a:endParaRPr>
          </a:p>
        </p:txBody>
      </p:sp>
      <p:pic>
        <p:nvPicPr>
          <p:cNvPr id="1029" name="Picture 8" descr="EEAlogo10.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317500"/>
            <a:ext cx="11620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10"/>
          <p:cNvCxnSpPr>
            <a:cxnSpLocks noChangeShapeType="1"/>
          </p:cNvCxnSpPr>
          <p:nvPr/>
        </p:nvCxnSpPr>
        <p:spPr bwMode="auto">
          <a:xfrm flipV="1">
            <a:off x="755650" y="1200150"/>
            <a:ext cx="4260850" cy="19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pic>
        <p:nvPicPr>
          <p:cNvPr id="1031" name="Picture 16" descr="SFClogo.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6286500"/>
            <a:ext cx="7762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txBox="1">
            <a:spLocks noChangeArrowheads="1"/>
          </p:cNvSpPr>
          <p:nvPr/>
        </p:nvSpPr>
        <p:spPr bwMode="auto">
          <a:xfrm>
            <a:off x="6650038" y="6443663"/>
            <a:ext cx="1052512" cy="187325"/>
          </a:xfrm>
          <a:prstGeom prst="rect">
            <a:avLst/>
          </a:prstGeom>
          <a:noFill/>
          <a:ln w="9525">
            <a:noFill/>
            <a:miter lim="800000"/>
            <a:headEnd/>
            <a:tailEnd/>
          </a:ln>
          <a:effectLst/>
        </p:spPr>
        <p:txBody>
          <a:bodyPr wrap="none" lIns="0" tIns="0" rIns="0" bIns="0" anchor="ctr"/>
          <a:lstStyle>
            <a:lvl1pPr algn="l" eaLnBrk="0" hangingPunct="0">
              <a:defRPr sz="2400">
                <a:solidFill>
                  <a:schemeClr val="tx1"/>
                </a:solidFill>
                <a:latin typeface="Syntax" pitchFamily="34" charset="0"/>
                <a:ea typeface="ＭＳ Ｐゴシック" pitchFamily="34" charset="-128"/>
              </a:defRPr>
            </a:lvl1pPr>
            <a:lvl2pPr marL="37931725" indent="-37474525" algn="l" eaLnBrk="0" hangingPunct="0">
              <a:defRPr sz="2400">
                <a:solidFill>
                  <a:schemeClr val="tx1"/>
                </a:solidFill>
                <a:latin typeface="Syntax" pitchFamily="34" charset="0"/>
                <a:ea typeface="ＭＳ Ｐゴシック" pitchFamily="34" charset="-128"/>
              </a:defRPr>
            </a:lvl2pPr>
            <a:lvl3pPr eaLnBrk="0" hangingPunct="0">
              <a:defRPr sz="2400">
                <a:solidFill>
                  <a:schemeClr val="tx1"/>
                </a:solidFill>
                <a:latin typeface="Syntax" pitchFamily="34" charset="0"/>
                <a:ea typeface="ＭＳ Ｐゴシック" pitchFamily="34" charset="-128"/>
              </a:defRPr>
            </a:lvl3pPr>
            <a:lvl4pPr eaLnBrk="0" hangingPunct="0">
              <a:defRPr sz="2400">
                <a:solidFill>
                  <a:schemeClr val="tx1"/>
                </a:solidFill>
                <a:latin typeface="Syntax" pitchFamily="34" charset="0"/>
                <a:ea typeface="ＭＳ Ｐゴシック" pitchFamily="34" charset="-128"/>
              </a:defRPr>
            </a:lvl4pPr>
            <a:lvl5pPr eaLnBrk="0" hangingPunct="0">
              <a:defRPr sz="2400">
                <a:solidFill>
                  <a:schemeClr val="tx1"/>
                </a:solidFill>
                <a:latin typeface="Syntax"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Syntax"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Syntax"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Syntax"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Syntax" pitchFamily="34" charset="0"/>
                <a:ea typeface="ＭＳ Ｐゴシック" pitchFamily="34" charset="-128"/>
              </a:defRPr>
            </a:lvl9pPr>
          </a:lstStyle>
          <a:p>
            <a:pPr algn="r" eaLnBrk="1" hangingPunct="1">
              <a:defRPr/>
            </a:pPr>
            <a:r>
              <a:rPr lang="en-US" sz="900" dirty="0">
                <a:solidFill>
                  <a:srgbClr val="0A3C85"/>
                </a:solidFill>
                <a:latin typeface="Arial" pitchFamily="34" charset="0"/>
                <a:cs typeface="+mn-cs"/>
              </a:rPr>
              <a:t>A campaign of</a:t>
            </a:r>
            <a:endParaRPr lang="en-US" sz="700" dirty="0">
              <a:solidFill>
                <a:srgbClr val="0A3C85"/>
              </a:solidFill>
              <a:latin typeface="Arial" pitchFamily="34" charset="0"/>
              <a:cs typeface="+mn-cs"/>
            </a:endParaRPr>
          </a:p>
        </p:txBody>
      </p:sp>
      <p:sp>
        <p:nvSpPr>
          <p:cNvPr id="11" name="Rectangle 12"/>
          <p:cNvSpPr txBox="1">
            <a:spLocks noChangeArrowheads="1"/>
          </p:cNvSpPr>
          <p:nvPr/>
        </p:nvSpPr>
        <p:spPr bwMode="auto">
          <a:xfrm>
            <a:off x="782638" y="6443663"/>
            <a:ext cx="2435225" cy="193675"/>
          </a:xfrm>
          <a:prstGeom prst="rect">
            <a:avLst/>
          </a:prstGeom>
          <a:noFill/>
          <a:ln w="9525">
            <a:noFill/>
            <a:miter lim="800000"/>
            <a:headEnd/>
            <a:tailEnd/>
          </a:ln>
          <a:effectLst/>
        </p:spPr>
        <p:txBody>
          <a:bodyPr wrap="none" lIns="0" tIns="0" rIns="0" bIns="0" anchor="ctr"/>
          <a:lstStyle>
            <a:lvl1pPr algn="l" eaLnBrk="0" hangingPunct="0">
              <a:defRPr sz="2400">
                <a:solidFill>
                  <a:schemeClr val="tx1"/>
                </a:solidFill>
                <a:latin typeface="Syntax" pitchFamily="34" charset="0"/>
                <a:ea typeface="ＭＳ Ｐゴシック" pitchFamily="34" charset="-128"/>
              </a:defRPr>
            </a:lvl1pPr>
            <a:lvl2pPr marL="37931725" indent="-37474525" algn="l" eaLnBrk="0" hangingPunct="0">
              <a:defRPr sz="2400">
                <a:solidFill>
                  <a:schemeClr val="tx1"/>
                </a:solidFill>
                <a:latin typeface="Syntax" pitchFamily="34" charset="0"/>
                <a:ea typeface="ＭＳ Ｐゴシック" pitchFamily="34" charset="-128"/>
              </a:defRPr>
            </a:lvl2pPr>
            <a:lvl3pPr eaLnBrk="0" hangingPunct="0">
              <a:defRPr sz="2400">
                <a:solidFill>
                  <a:schemeClr val="tx1"/>
                </a:solidFill>
                <a:latin typeface="Syntax" pitchFamily="34" charset="0"/>
                <a:ea typeface="ＭＳ Ｐゴシック" pitchFamily="34" charset="-128"/>
              </a:defRPr>
            </a:lvl3pPr>
            <a:lvl4pPr eaLnBrk="0" hangingPunct="0">
              <a:defRPr sz="2400">
                <a:solidFill>
                  <a:schemeClr val="tx1"/>
                </a:solidFill>
                <a:latin typeface="Syntax" pitchFamily="34" charset="0"/>
                <a:ea typeface="ＭＳ Ｐゴシック" pitchFamily="34" charset="-128"/>
              </a:defRPr>
            </a:lvl4pPr>
            <a:lvl5pPr eaLnBrk="0" hangingPunct="0">
              <a:defRPr sz="2400">
                <a:solidFill>
                  <a:schemeClr val="tx1"/>
                </a:solidFill>
                <a:latin typeface="Syntax"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Syntax"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Syntax"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Syntax"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Syntax" pitchFamily="34" charset="0"/>
                <a:ea typeface="ＭＳ Ｐゴシック" pitchFamily="34" charset="-128"/>
              </a:defRPr>
            </a:lvl9pPr>
          </a:lstStyle>
          <a:p>
            <a:pPr eaLnBrk="1" hangingPunct="1">
              <a:defRPr/>
            </a:pPr>
            <a:r>
              <a:rPr lang="en-US" sz="800" dirty="0">
                <a:solidFill>
                  <a:srgbClr val="0A3C85"/>
                </a:solidFill>
                <a:latin typeface="Arial" pitchFamily="34" charset="0"/>
                <a:cs typeface="+mn-cs"/>
              </a:rPr>
              <a:t>©Strategies for Children. All rights reserved.</a:t>
            </a:r>
          </a:p>
        </p:txBody>
      </p:sp>
      <p:cxnSp>
        <p:nvCxnSpPr>
          <p:cNvPr id="1034" name="Straight Connector 21"/>
          <p:cNvCxnSpPr>
            <a:cxnSpLocks noChangeShapeType="1"/>
          </p:cNvCxnSpPr>
          <p:nvPr/>
        </p:nvCxnSpPr>
        <p:spPr bwMode="auto">
          <a:xfrm>
            <a:off x="765175" y="1044575"/>
            <a:ext cx="7689850" cy="1588"/>
          </a:xfrm>
          <a:prstGeom prst="line">
            <a:avLst/>
          </a:prstGeom>
          <a:noFill/>
          <a:ln w="28575">
            <a:solidFill>
              <a:srgbClr val="CE4B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6627584"/>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Lst>
  <p:hf sldNum="0" hdr="0" ftr="0" dt="0"/>
  <p:txStyles>
    <p:titleStyle>
      <a:lvl1pPr algn="l" rtl="0" eaLnBrk="0" fontAlgn="base" hangingPunct="0">
        <a:lnSpc>
          <a:spcPct val="90000"/>
        </a:lnSpc>
        <a:spcBef>
          <a:spcPct val="0"/>
        </a:spcBef>
        <a:spcAft>
          <a:spcPct val="0"/>
        </a:spcAft>
        <a:defRPr sz="2400" b="1">
          <a:solidFill>
            <a:srgbClr val="005DA9"/>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2pPr>
      <a:lvl3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3pPr>
      <a:lvl4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4pPr>
      <a:lvl5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5pPr>
      <a:lvl6pPr marL="457200" algn="l" rtl="0" fontAlgn="base">
        <a:lnSpc>
          <a:spcPct val="90000"/>
        </a:lnSpc>
        <a:spcBef>
          <a:spcPct val="0"/>
        </a:spcBef>
        <a:spcAft>
          <a:spcPct val="0"/>
        </a:spcAft>
        <a:defRPr sz="2400" b="1">
          <a:solidFill>
            <a:schemeClr val="bg1"/>
          </a:solidFill>
          <a:latin typeface="Arial" pitchFamily="-108" charset="0"/>
        </a:defRPr>
      </a:lvl6pPr>
      <a:lvl7pPr marL="914400" algn="l" rtl="0" fontAlgn="base">
        <a:lnSpc>
          <a:spcPct val="90000"/>
        </a:lnSpc>
        <a:spcBef>
          <a:spcPct val="0"/>
        </a:spcBef>
        <a:spcAft>
          <a:spcPct val="0"/>
        </a:spcAft>
        <a:defRPr sz="2400" b="1">
          <a:solidFill>
            <a:schemeClr val="bg1"/>
          </a:solidFill>
          <a:latin typeface="Arial" pitchFamily="-108" charset="0"/>
        </a:defRPr>
      </a:lvl7pPr>
      <a:lvl8pPr marL="1371600" algn="l" rtl="0" fontAlgn="base">
        <a:lnSpc>
          <a:spcPct val="90000"/>
        </a:lnSpc>
        <a:spcBef>
          <a:spcPct val="0"/>
        </a:spcBef>
        <a:spcAft>
          <a:spcPct val="0"/>
        </a:spcAft>
        <a:defRPr sz="2400" b="1">
          <a:solidFill>
            <a:schemeClr val="bg1"/>
          </a:solidFill>
          <a:latin typeface="Arial" pitchFamily="-108" charset="0"/>
        </a:defRPr>
      </a:lvl8pPr>
      <a:lvl9pPr marL="1828800" algn="l" rtl="0" fontAlgn="base">
        <a:lnSpc>
          <a:spcPct val="90000"/>
        </a:lnSpc>
        <a:spcBef>
          <a:spcPct val="0"/>
        </a:spcBef>
        <a:spcAft>
          <a:spcPct val="0"/>
        </a:spcAft>
        <a:defRPr sz="2400" b="1">
          <a:solidFill>
            <a:schemeClr val="bg1"/>
          </a:solidFill>
          <a:latin typeface="Arial" pitchFamily="-108" charset="0"/>
        </a:defRPr>
      </a:lvl9pPr>
    </p:titleStyle>
    <p:bodyStyle>
      <a:lvl1pPr marL="342900" indent="-342900" algn="l" rtl="0" eaLnBrk="0" fontAlgn="base" hangingPunct="0">
        <a:lnSpc>
          <a:spcPct val="115000"/>
        </a:lnSpc>
        <a:spcBef>
          <a:spcPct val="50000"/>
        </a:spcBef>
        <a:spcAft>
          <a:spcPct val="0"/>
        </a:spcAft>
        <a:defRPr sz="2200" b="1">
          <a:solidFill>
            <a:srgbClr val="0A3C85"/>
          </a:solidFill>
          <a:latin typeface="Calibri" pitchFamily="34" charset="0"/>
          <a:ea typeface="MS PGothic" pitchFamily="34" charset="-128"/>
          <a:cs typeface="Calibri" pitchFamily="34" charset="0"/>
        </a:defRPr>
      </a:lvl1pPr>
      <a:lvl2pPr marL="339725" indent="-225425" algn="l" rtl="0" eaLnBrk="0" fontAlgn="base" hangingPunct="0">
        <a:lnSpc>
          <a:spcPct val="110000"/>
        </a:lnSpc>
        <a:spcBef>
          <a:spcPct val="60000"/>
        </a:spcBef>
        <a:spcAft>
          <a:spcPct val="0"/>
        </a:spcAft>
        <a:buClr>
          <a:srgbClr val="CE4B00"/>
        </a:buClr>
        <a:buSzPct val="70000"/>
        <a:buFont typeface="Wingdings" pitchFamily="2" charset="2"/>
        <a:buChar char="n"/>
        <a:defRPr sz="2100">
          <a:solidFill>
            <a:srgbClr val="0A3C85"/>
          </a:solidFill>
          <a:latin typeface="Calibri" pitchFamily="34" charset="0"/>
          <a:ea typeface="MS PGothic" pitchFamily="34" charset="-128"/>
          <a:cs typeface="Calibri" pitchFamily="34" charset="0"/>
        </a:defRPr>
      </a:lvl2pPr>
      <a:lvl3pPr marL="627063" indent="-173038" algn="l" rtl="0" eaLnBrk="0" fontAlgn="base" hangingPunct="0">
        <a:lnSpc>
          <a:spcPct val="90000"/>
        </a:lnSpc>
        <a:spcBef>
          <a:spcPct val="30000"/>
        </a:spcBef>
        <a:spcAft>
          <a:spcPct val="0"/>
        </a:spcAft>
        <a:buClr>
          <a:srgbClr val="CE4B00"/>
        </a:buClr>
        <a:buChar char="–"/>
        <a:defRPr>
          <a:solidFill>
            <a:srgbClr val="0A3C85"/>
          </a:solidFill>
          <a:latin typeface="Calibri" pitchFamily="34" charset="0"/>
          <a:ea typeface="MS PGothic" pitchFamily="34" charset="-128"/>
          <a:cs typeface="Calibri" pitchFamily="34" charset="0"/>
        </a:defRPr>
      </a:lvl3pPr>
      <a:lvl4pPr marL="915988" indent="-174625" algn="l" rtl="0" eaLnBrk="0" fontAlgn="base" hangingPunct="0">
        <a:spcBef>
          <a:spcPct val="20000"/>
        </a:spcBef>
        <a:spcAft>
          <a:spcPct val="0"/>
        </a:spcAft>
        <a:buClr>
          <a:srgbClr val="CE4B00"/>
        </a:buClr>
        <a:buChar char="–"/>
        <a:defRPr sz="1600">
          <a:solidFill>
            <a:srgbClr val="0A3C85"/>
          </a:solidFill>
          <a:latin typeface="Calibri" pitchFamily="34" charset="0"/>
          <a:ea typeface="MS PGothic" pitchFamily="34" charset="-128"/>
          <a:cs typeface="Calibri" pitchFamily="34" charset="0"/>
        </a:defRPr>
      </a:lvl4pPr>
      <a:lvl5pPr marL="1490663" indent="1588" algn="l" rtl="0" eaLnBrk="0" fontAlgn="base" hangingPunct="0">
        <a:spcBef>
          <a:spcPct val="30000"/>
        </a:spcBef>
        <a:spcAft>
          <a:spcPct val="0"/>
        </a:spcAft>
        <a:defRPr sz="1200">
          <a:solidFill>
            <a:srgbClr val="0A3C85"/>
          </a:solidFill>
          <a:latin typeface="Calibri" pitchFamily="34" charset="0"/>
          <a:ea typeface="MS PGothic" pitchFamily="34" charset="-128"/>
          <a:cs typeface="Calibri" pitchFamily="34" charset="0"/>
        </a:defRPr>
      </a:lvl5pPr>
      <a:lvl6pPr marL="1947863" indent="1588" algn="l" rtl="0" fontAlgn="base">
        <a:spcBef>
          <a:spcPct val="30000"/>
        </a:spcBef>
        <a:spcAft>
          <a:spcPct val="0"/>
        </a:spcAft>
        <a:defRPr sz="1200">
          <a:solidFill>
            <a:srgbClr val="000099"/>
          </a:solidFill>
          <a:latin typeface="+mn-lt"/>
          <a:ea typeface="ＭＳ Ｐゴシック" pitchFamily="-108" charset="-128"/>
        </a:defRPr>
      </a:lvl6pPr>
      <a:lvl7pPr marL="2405063" indent="1588" algn="l" rtl="0" fontAlgn="base">
        <a:spcBef>
          <a:spcPct val="30000"/>
        </a:spcBef>
        <a:spcAft>
          <a:spcPct val="0"/>
        </a:spcAft>
        <a:defRPr sz="1200">
          <a:solidFill>
            <a:srgbClr val="000099"/>
          </a:solidFill>
          <a:latin typeface="+mn-lt"/>
          <a:ea typeface="ＭＳ Ｐゴシック" pitchFamily="-108" charset="-128"/>
        </a:defRPr>
      </a:lvl7pPr>
      <a:lvl8pPr marL="2862263" indent="1588" algn="l" rtl="0" fontAlgn="base">
        <a:spcBef>
          <a:spcPct val="30000"/>
        </a:spcBef>
        <a:spcAft>
          <a:spcPct val="0"/>
        </a:spcAft>
        <a:defRPr sz="1200">
          <a:solidFill>
            <a:srgbClr val="000099"/>
          </a:solidFill>
          <a:latin typeface="+mn-lt"/>
          <a:ea typeface="ＭＳ Ｐゴシック" pitchFamily="-108" charset="-128"/>
        </a:defRPr>
      </a:lvl8pPr>
      <a:lvl9pPr marL="3319463" indent="1588" algn="l" rtl="0" fontAlgn="base">
        <a:spcBef>
          <a:spcPct val="30000"/>
        </a:spcBef>
        <a:spcAft>
          <a:spcPct val="0"/>
        </a:spcAft>
        <a:defRPr sz="1200">
          <a:solidFill>
            <a:srgbClr val="000099"/>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14500" y="273050"/>
            <a:ext cx="67373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1440" rIns="0" bIns="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63588" y="1219200"/>
            <a:ext cx="7667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6" name="Rectangle 12"/>
          <p:cNvSpPr>
            <a:spLocks noGrp="1" noChangeArrowheads="1"/>
          </p:cNvSpPr>
          <p:nvPr>
            <p:ph type="sldNum" sz="quarter" idx="4"/>
          </p:nvPr>
        </p:nvSpPr>
        <p:spPr bwMode="auto">
          <a:xfrm>
            <a:off x="390525" y="6432550"/>
            <a:ext cx="338138" cy="222250"/>
          </a:xfrm>
          <a:prstGeom prst="rect">
            <a:avLst/>
          </a:prstGeom>
          <a:noFill/>
          <a:ln w="9525">
            <a:noFill/>
            <a:miter lim="800000"/>
            <a:headEnd/>
            <a:tailEnd/>
          </a:ln>
          <a:effectLst/>
        </p:spPr>
        <p:txBody>
          <a:bodyPr vert="horz" wrap="none" lIns="0" tIns="0" rIns="0" bIns="0" numCol="1" anchor="ctr" anchorCtr="0" compatLnSpc="1">
            <a:prstTxWarp prst="textNoShape">
              <a:avLst/>
            </a:prstTxWarp>
          </a:bodyPr>
          <a:lstStyle>
            <a:lvl1pPr algn="l">
              <a:defRPr sz="900" b="1">
                <a:solidFill>
                  <a:srgbClr val="CE4B00"/>
                </a:solidFill>
                <a:latin typeface="Arial" pitchFamily="34" charset="0"/>
                <a:ea typeface="ＭＳ Ｐゴシック" pitchFamily="34" charset="-128"/>
              </a:defRPr>
            </a:lvl1pPr>
          </a:lstStyle>
          <a:p>
            <a:pPr>
              <a:defRPr/>
            </a:pPr>
            <a:fld id="{C8CA0BA7-CE1D-436F-8ADE-6829385A52B6}" type="slidenum">
              <a:rPr lang="en-US">
                <a:cs typeface="+mn-cs"/>
              </a:rPr>
              <a:pPr>
                <a:defRPr/>
              </a:pPr>
              <a:t>‹#›</a:t>
            </a:fld>
            <a:endParaRPr lang="en-US" sz="800" dirty="0">
              <a:solidFill>
                <a:srgbClr val="003764"/>
              </a:solidFill>
              <a:cs typeface="+mn-cs"/>
            </a:endParaRPr>
          </a:p>
        </p:txBody>
      </p:sp>
      <p:pic>
        <p:nvPicPr>
          <p:cNvPr id="1029" name="Picture 8" descr="EEAlogo10.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317500"/>
            <a:ext cx="116205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10"/>
          <p:cNvCxnSpPr>
            <a:cxnSpLocks noChangeShapeType="1"/>
          </p:cNvCxnSpPr>
          <p:nvPr/>
        </p:nvCxnSpPr>
        <p:spPr bwMode="auto">
          <a:xfrm flipV="1">
            <a:off x="755650" y="1200150"/>
            <a:ext cx="4260850" cy="19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pic>
        <p:nvPicPr>
          <p:cNvPr id="1031" name="Picture 16" descr="SFClogo.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6286500"/>
            <a:ext cx="7762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txBox="1">
            <a:spLocks noChangeArrowheads="1"/>
          </p:cNvSpPr>
          <p:nvPr/>
        </p:nvSpPr>
        <p:spPr bwMode="auto">
          <a:xfrm>
            <a:off x="6650038" y="6443663"/>
            <a:ext cx="1052512" cy="187325"/>
          </a:xfrm>
          <a:prstGeom prst="rect">
            <a:avLst/>
          </a:prstGeom>
          <a:noFill/>
          <a:ln w="9525">
            <a:noFill/>
            <a:miter lim="800000"/>
            <a:headEnd/>
            <a:tailEnd/>
          </a:ln>
          <a:effectLst/>
        </p:spPr>
        <p:txBody>
          <a:bodyPr wrap="none" lIns="0" tIns="0" rIns="0" bIns="0" anchor="ctr"/>
          <a:lstStyle>
            <a:lvl1pPr algn="l" eaLnBrk="0" hangingPunct="0">
              <a:defRPr sz="2400">
                <a:solidFill>
                  <a:schemeClr val="tx1"/>
                </a:solidFill>
                <a:latin typeface="Syntax" pitchFamily="34" charset="0"/>
                <a:ea typeface="ＭＳ Ｐゴシック" pitchFamily="34" charset="-128"/>
              </a:defRPr>
            </a:lvl1pPr>
            <a:lvl2pPr marL="37931725" indent="-37474525" algn="l" eaLnBrk="0" hangingPunct="0">
              <a:defRPr sz="2400">
                <a:solidFill>
                  <a:schemeClr val="tx1"/>
                </a:solidFill>
                <a:latin typeface="Syntax" pitchFamily="34" charset="0"/>
                <a:ea typeface="ＭＳ Ｐゴシック" pitchFamily="34" charset="-128"/>
              </a:defRPr>
            </a:lvl2pPr>
            <a:lvl3pPr eaLnBrk="0" hangingPunct="0">
              <a:defRPr sz="2400">
                <a:solidFill>
                  <a:schemeClr val="tx1"/>
                </a:solidFill>
                <a:latin typeface="Syntax" pitchFamily="34" charset="0"/>
                <a:ea typeface="ＭＳ Ｐゴシック" pitchFamily="34" charset="-128"/>
              </a:defRPr>
            </a:lvl3pPr>
            <a:lvl4pPr eaLnBrk="0" hangingPunct="0">
              <a:defRPr sz="2400">
                <a:solidFill>
                  <a:schemeClr val="tx1"/>
                </a:solidFill>
                <a:latin typeface="Syntax" pitchFamily="34" charset="0"/>
                <a:ea typeface="ＭＳ Ｐゴシック" pitchFamily="34" charset="-128"/>
              </a:defRPr>
            </a:lvl4pPr>
            <a:lvl5pPr eaLnBrk="0" hangingPunct="0">
              <a:defRPr sz="2400">
                <a:solidFill>
                  <a:schemeClr val="tx1"/>
                </a:solidFill>
                <a:latin typeface="Syntax"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Syntax"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Syntax"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Syntax"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Syntax" pitchFamily="34" charset="0"/>
                <a:ea typeface="ＭＳ Ｐゴシック" pitchFamily="34" charset="-128"/>
              </a:defRPr>
            </a:lvl9pPr>
          </a:lstStyle>
          <a:p>
            <a:pPr algn="r" eaLnBrk="1" hangingPunct="1">
              <a:defRPr/>
            </a:pPr>
            <a:r>
              <a:rPr lang="en-US" sz="900" dirty="0">
                <a:solidFill>
                  <a:srgbClr val="0A3C85"/>
                </a:solidFill>
                <a:latin typeface="Arial" pitchFamily="34" charset="0"/>
                <a:cs typeface="+mn-cs"/>
              </a:rPr>
              <a:t>A campaign of</a:t>
            </a:r>
            <a:endParaRPr lang="en-US" sz="700" dirty="0">
              <a:solidFill>
                <a:srgbClr val="0A3C85"/>
              </a:solidFill>
              <a:latin typeface="Arial" pitchFamily="34" charset="0"/>
              <a:cs typeface="+mn-cs"/>
            </a:endParaRPr>
          </a:p>
        </p:txBody>
      </p:sp>
      <p:sp>
        <p:nvSpPr>
          <p:cNvPr id="11" name="Rectangle 12"/>
          <p:cNvSpPr txBox="1">
            <a:spLocks noChangeArrowheads="1"/>
          </p:cNvSpPr>
          <p:nvPr/>
        </p:nvSpPr>
        <p:spPr bwMode="auto">
          <a:xfrm>
            <a:off x="782638" y="6443663"/>
            <a:ext cx="2435225" cy="193675"/>
          </a:xfrm>
          <a:prstGeom prst="rect">
            <a:avLst/>
          </a:prstGeom>
          <a:noFill/>
          <a:ln w="9525">
            <a:noFill/>
            <a:miter lim="800000"/>
            <a:headEnd/>
            <a:tailEnd/>
          </a:ln>
          <a:effectLst/>
        </p:spPr>
        <p:txBody>
          <a:bodyPr wrap="none" lIns="0" tIns="0" rIns="0" bIns="0" anchor="ctr"/>
          <a:lstStyle>
            <a:lvl1pPr algn="l" eaLnBrk="0" hangingPunct="0">
              <a:defRPr sz="2400">
                <a:solidFill>
                  <a:schemeClr val="tx1"/>
                </a:solidFill>
                <a:latin typeface="Syntax" pitchFamily="34" charset="0"/>
                <a:ea typeface="ＭＳ Ｐゴシック" pitchFamily="34" charset="-128"/>
              </a:defRPr>
            </a:lvl1pPr>
            <a:lvl2pPr marL="37931725" indent="-37474525" algn="l" eaLnBrk="0" hangingPunct="0">
              <a:defRPr sz="2400">
                <a:solidFill>
                  <a:schemeClr val="tx1"/>
                </a:solidFill>
                <a:latin typeface="Syntax" pitchFamily="34" charset="0"/>
                <a:ea typeface="ＭＳ Ｐゴシック" pitchFamily="34" charset="-128"/>
              </a:defRPr>
            </a:lvl2pPr>
            <a:lvl3pPr eaLnBrk="0" hangingPunct="0">
              <a:defRPr sz="2400">
                <a:solidFill>
                  <a:schemeClr val="tx1"/>
                </a:solidFill>
                <a:latin typeface="Syntax" pitchFamily="34" charset="0"/>
                <a:ea typeface="ＭＳ Ｐゴシック" pitchFamily="34" charset="-128"/>
              </a:defRPr>
            </a:lvl3pPr>
            <a:lvl4pPr eaLnBrk="0" hangingPunct="0">
              <a:defRPr sz="2400">
                <a:solidFill>
                  <a:schemeClr val="tx1"/>
                </a:solidFill>
                <a:latin typeface="Syntax" pitchFamily="34" charset="0"/>
                <a:ea typeface="ＭＳ Ｐゴシック" pitchFamily="34" charset="-128"/>
              </a:defRPr>
            </a:lvl4pPr>
            <a:lvl5pPr eaLnBrk="0" hangingPunct="0">
              <a:defRPr sz="2400">
                <a:solidFill>
                  <a:schemeClr val="tx1"/>
                </a:solidFill>
                <a:latin typeface="Syntax"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Syntax"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Syntax"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Syntax"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Syntax" pitchFamily="34" charset="0"/>
                <a:ea typeface="ＭＳ Ｐゴシック" pitchFamily="34" charset="-128"/>
              </a:defRPr>
            </a:lvl9pPr>
          </a:lstStyle>
          <a:p>
            <a:pPr eaLnBrk="1" hangingPunct="1">
              <a:defRPr/>
            </a:pPr>
            <a:r>
              <a:rPr lang="en-US" sz="800" dirty="0">
                <a:solidFill>
                  <a:srgbClr val="0A3C85"/>
                </a:solidFill>
                <a:latin typeface="Arial" pitchFamily="34" charset="0"/>
                <a:cs typeface="+mn-cs"/>
              </a:rPr>
              <a:t>©Strategies for Children. All rights reserved.</a:t>
            </a:r>
          </a:p>
        </p:txBody>
      </p:sp>
      <p:cxnSp>
        <p:nvCxnSpPr>
          <p:cNvPr id="1034" name="Straight Connector 21"/>
          <p:cNvCxnSpPr>
            <a:cxnSpLocks noChangeShapeType="1"/>
          </p:cNvCxnSpPr>
          <p:nvPr/>
        </p:nvCxnSpPr>
        <p:spPr bwMode="auto">
          <a:xfrm>
            <a:off x="765175" y="1044575"/>
            <a:ext cx="7689850" cy="1588"/>
          </a:xfrm>
          <a:prstGeom prst="line">
            <a:avLst/>
          </a:prstGeom>
          <a:noFill/>
          <a:ln w="28575">
            <a:solidFill>
              <a:srgbClr val="CE4B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7925470"/>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Lst>
  <p:hf sldNum="0" hdr="0" ftr="0" dt="0"/>
  <p:txStyles>
    <p:titleStyle>
      <a:lvl1pPr algn="l" rtl="0" eaLnBrk="0" fontAlgn="base" hangingPunct="0">
        <a:lnSpc>
          <a:spcPct val="90000"/>
        </a:lnSpc>
        <a:spcBef>
          <a:spcPct val="0"/>
        </a:spcBef>
        <a:spcAft>
          <a:spcPct val="0"/>
        </a:spcAft>
        <a:defRPr sz="2400" b="1">
          <a:solidFill>
            <a:srgbClr val="005DA9"/>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2pPr>
      <a:lvl3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3pPr>
      <a:lvl4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4pPr>
      <a:lvl5pPr algn="l" rtl="0" eaLnBrk="0" fontAlgn="base" hangingPunct="0">
        <a:lnSpc>
          <a:spcPct val="90000"/>
        </a:lnSpc>
        <a:spcBef>
          <a:spcPct val="0"/>
        </a:spcBef>
        <a:spcAft>
          <a:spcPct val="0"/>
        </a:spcAft>
        <a:defRPr sz="2400" b="1">
          <a:solidFill>
            <a:srgbClr val="005DA9"/>
          </a:solidFill>
          <a:latin typeface="Arial" pitchFamily="-108" charset="0"/>
          <a:ea typeface="MS PGothic" pitchFamily="34" charset="-128"/>
          <a:cs typeface="ＭＳ Ｐゴシック" charset="-128"/>
        </a:defRPr>
      </a:lvl5pPr>
      <a:lvl6pPr marL="457200" algn="l" rtl="0" fontAlgn="base">
        <a:lnSpc>
          <a:spcPct val="90000"/>
        </a:lnSpc>
        <a:spcBef>
          <a:spcPct val="0"/>
        </a:spcBef>
        <a:spcAft>
          <a:spcPct val="0"/>
        </a:spcAft>
        <a:defRPr sz="2400" b="1">
          <a:solidFill>
            <a:schemeClr val="bg1"/>
          </a:solidFill>
          <a:latin typeface="Arial" pitchFamily="-108" charset="0"/>
        </a:defRPr>
      </a:lvl6pPr>
      <a:lvl7pPr marL="914400" algn="l" rtl="0" fontAlgn="base">
        <a:lnSpc>
          <a:spcPct val="90000"/>
        </a:lnSpc>
        <a:spcBef>
          <a:spcPct val="0"/>
        </a:spcBef>
        <a:spcAft>
          <a:spcPct val="0"/>
        </a:spcAft>
        <a:defRPr sz="2400" b="1">
          <a:solidFill>
            <a:schemeClr val="bg1"/>
          </a:solidFill>
          <a:latin typeface="Arial" pitchFamily="-108" charset="0"/>
        </a:defRPr>
      </a:lvl7pPr>
      <a:lvl8pPr marL="1371600" algn="l" rtl="0" fontAlgn="base">
        <a:lnSpc>
          <a:spcPct val="90000"/>
        </a:lnSpc>
        <a:spcBef>
          <a:spcPct val="0"/>
        </a:spcBef>
        <a:spcAft>
          <a:spcPct val="0"/>
        </a:spcAft>
        <a:defRPr sz="2400" b="1">
          <a:solidFill>
            <a:schemeClr val="bg1"/>
          </a:solidFill>
          <a:latin typeface="Arial" pitchFamily="-108" charset="0"/>
        </a:defRPr>
      </a:lvl8pPr>
      <a:lvl9pPr marL="1828800" algn="l" rtl="0" fontAlgn="base">
        <a:lnSpc>
          <a:spcPct val="90000"/>
        </a:lnSpc>
        <a:spcBef>
          <a:spcPct val="0"/>
        </a:spcBef>
        <a:spcAft>
          <a:spcPct val="0"/>
        </a:spcAft>
        <a:defRPr sz="2400" b="1">
          <a:solidFill>
            <a:schemeClr val="bg1"/>
          </a:solidFill>
          <a:latin typeface="Arial" pitchFamily="-108" charset="0"/>
        </a:defRPr>
      </a:lvl9pPr>
    </p:titleStyle>
    <p:bodyStyle>
      <a:lvl1pPr marL="342900" indent="-342900" algn="l" rtl="0" eaLnBrk="0" fontAlgn="base" hangingPunct="0">
        <a:lnSpc>
          <a:spcPct val="115000"/>
        </a:lnSpc>
        <a:spcBef>
          <a:spcPct val="50000"/>
        </a:spcBef>
        <a:spcAft>
          <a:spcPct val="0"/>
        </a:spcAft>
        <a:defRPr sz="2200" b="1">
          <a:solidFill>
            <a:srgbClr val="0A3C85"/>
          </a:solidFill>
          <a:latin typeface="Calibri" pitchFamily="34" charset="0"/>
          <a:ea typeface="MS PGothic" pitchFamily="34" charset="-128"/>
          <a:cs typeface="Calibri" pitchFamily="34" charset="0"/>
        </a:defRPr>
      </a:lvl1pPr>
      <a:lvl2pPr marL="339725" indent="-225425" algn="l" rtl="0" eaLnBrk="0" fontAlgn="base" hangingPunct="0">
        <a:lnSpc>
          <a:spcPct val="110000"/>
        </a:lnSpc>
        <a:spcBef>
          <a:spcPct val="60000"/>
        </a:spcBef>
        <a:spcAft>
          <a:spcPct val="0"/>
        </a:spcAft>
        <a:buClr>
          <a:srgbClr val="CE4B00"/>
        </a:buClr>
        <a:buSzPct val="70000"/>
        <a:buFont typeface="Wingdings" pitchFamily="2" charset="2"/>
        <a:buChar char="n"/>
        <a:defRPr sz="2100">
          <a:solidFill>
            <a:srgbClr val="0A3C85"/>
          </a:solidFill>
          <a:latin typeface="Calibri" pitchFamily="34" charset="0"/>
          <a:ea typeface="MS PGothic" pitchFamily="34" charset="-128"/>
          <a:cs typeface="Calibri" pitchFamily="34" charset="0"/>
        </a:defRPr>
      </a:lvl2pPr>
      <a:lvl3pPr marL="627063" indent="-173038" algn="l" rtl="0" eaLnBrk="0" fontAlgn="base" hangingPunct="0">
        <a:lnSpc>
          <a:spcPct val="90000"/>
        </a:lnSpc>
        <a:spcBef>
          <a:spcPct val="30000"/>
        </a:spcBef>
        <a:spcAft>
          <a:spcPct val="0"/>
        </a:spcAft>
        <a:buClr>
          <a:srgbClr val="CE4B00"/>
        </a:buClr>
        <a:buChar char="–"/>
        <a:defRPr>
          <a:solidFill>
            <a:srgbClr val="0A3C85"/>
          </a:solidFill>
          <a:latin typeface="Calibri" pitchFamily="34" charset="0"/>
          <a:ea typeface="MS PGothic" pitchFamily="34" charset="-128"/>
          <a:cs typeface="Calibri" pitchFamily="34" charset="0"/>
        </a:defRPr>
      </a:lvl3pPr>
      <a:lvl4pPr marL="915988" indent="-174625" algn="l" rtl="0" eaLnBrk="0" fontAlgn="base" hangingPunct="0">
        <a:spcBef>
          <a:spcPct val="20000"/>
        </a:spcBef>
        <a:spcAft>
          <a:spcPct val="0"/>
        </a:spcAft>
        <a:buClr>
          <a:srgbClr val="CE4B00"/>
        </a:buClr>
        <a:buChar char="–"/>
        <a:defRPr sz="1600">
          <a:solidFill>
            <a:srgbClr val="0A3C85"/>
          </a:solidFill>
          <a:latin typeface="Calibri" pitchFamily="34" charset="0"/>
          <a:ea typeface="MS PGothic" pitchFamily="34" charset="-128"/>
          <a:cs typeface="Calibri" pitchFamily="34" charset="0"/>
        </a:defRPr>
      </a:lvl4pPr>
      <a:lvl5pPr marL="1490663" indent="1588" algn="l" rtl="0" eaLnBrk="0" fontAlgn="base" hangingPunct="0">
        <a:spcBef>
          <a:spcPct val="30000"/>
        </a:spcBef>
        <a:spcAft>
          <a:spcPct val="0"/>
        </a:spcAft>
        <a:defRPr sz="1200">
          <a:solidFill>
            <a:srgbClr val="0A3C85"/>
          </a:solidFill>
          <a:latin typeface="Calibri" pitchFamily="34" charset="0"/>
          <a:ea typeface="MS PGothic" pitchFamily="34" charset="-128"/>
          <a:cs typeface="Calibri" pitchFamily="34" charset="0"/>
        </a:defRPr>
      </a:lvl5pPr>
      <a:lvl6pPr marL="1947863" indent="1588" algn="l" rtl="0" fontAlgn="base">
        <a:spcBef>
          <a:spcPct val="30000"/>
        </a:spcBef>
        <a:spcAft>
          <a:spcPct val="0"/>
        </a:spcAft>
        <a:defRPr sz="1200">
          <a:solidFill>
            <a:srgbClr val="000099"/>
          </a:solidFill>
          <a:latin typeface="+mn-lt"/>
          <a:ea typeface="ＭＳ Ｐゴシック" pitchFamily="-108" charset="-128"/>
        </a:defRPr>
      </a:lvl6pPr>
      <a:lvl7pPr marL="2405063" indent="1588" algn="l" rtl="0" fontAlgn="base">
        <a:spcBef>
          <a:spcPct val="30000"/>
        </a:spcBef>
        <a:spcAft>
          <a:spcPct val="0"/>
        </a:spcAft>
        <a:defRPr sz="1200">
          <a:solidFill>
            <a:srgbClr val="000099"/>
          </a:solidFill>
          <a:latin typeface="+mn-lt"/>
          <a:ea typeface="ＭＳ Ｐゴシック" pitchFamily="-108" charset="-128"/>
        </a:defRPr>
      </a:lvl7pPr>
      <a:lvl8pPr marL="2862263" indent="1588" algn="l" rtl="0" fontAlgn="base">
        <a:spcBef>
          <a:spcPct val="30000"/>
        </a:spcBef>
        <a:spcAft>
          <a:spcPct val="0"/>
        </a:spcAft>
        <a:defRPr sz="1200">
          <a:solidFill>
            <a:srgbClr val="000099"/>
          </a:solidFill>
          <a:latin typeface="+mn-lt"/>
          <a:ea typeface="ＭＳ Ｐゴシック" pitchFamily="-108" charset="-128"/>
        </a:defRPr>
      </a:lvl8pPr>
      <a:lvl9pPr marL="3319463" indent="1588" algn="l" rtl="0" fontAlgn="base">
        <a:spcBef>
          <a:spcPct val="30000"/>
        </a:spcBef>
        <a:spcAft>
          <a:spcPct val="0"/>
        </a:spcAft>
        <a:defRPr sz="1200">
          <a:solidFill>
            <a:srgbClr val="000099"/>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ounded Rectangle 22"/>
          <p:cNvSpPr/>
          <p:nvPr/>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1" name="Rounded Rectangle 10"/>
          <p:cNvSpPr/>
          <p:nvPr/>
        </p:nvSpPr>
        <p:spPr>
          <a:xfrm>
            <a:off x="692150" y="469900"/>
            <a:ext cx="6775147" cy="914400"/>
          </a:xfrm>
          <a:prstGeom prst="roundRect">
            <a:avLst>
              <a:gd name="adj" fmla="val 4514"/>
            </a:avLst>
          </a:prstGeom>
          <a:solidFill>
            <a:schemeClr val="accent1"/>
          </a:solidFill>
          <a:ln>
            <a:solidFill>
              <a:srgbClr val="DA291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13232" y="469900"/>
            <a:ext cx="6747715" cy="922338"/>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723900" y="1536700"/>
            <a:ext cx="7721600" cy="460190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marL="1143000" lvl="2" indent="-285750" algn="l" defTabSz="457200" rtl="0" eaLnBrk="1" latinLnBrk="0" hangingPunct="1">
              <a:spcBef>
                <a:spcPct val="20000"/>
              </a:spcBef>
              <a:buFont typeface="Arial"/>
              <a:buChar char="–"/>
            </a:pPr>
            <a:r>
              <a:rPr lang="en-US" dirty="0"/>
              <a:t>Third level</a:t>
            </a:r>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000A"/>
              </a:solidFill>
              <a:effectLst/>
              <a:uLnTx/>
              <a:uFillTx/>
              <a:latin typeface="Arial"/>
              <a:ea typeface="+mj-ea"/>
              <a:cs typeface="Arial"/>
            </a:endParaRPr>
          </a:p>
        </p:txBody>
      </p:sp>
      <p:sp>
        <p:nvSpPr>
          <p:cNvPr id="9" name="Slide Number Placeholder 5"/>
          <p:cNvSpPr txBox="1">
            <a:spLocks/>
          </p:cNvSpPr>
          <p:nvPr/>
        </p:nvSpPr>
        <p:spPr>
          <a:xfrm>
            <a:off x="6058753" y="6234082"/>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Rounded Rectangle 15"/>
          <p:cNvSpPr/>
          <p:nvPr/>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7471615" y="469900"/>
            <a:ext cx="973885" cy="923330"/>
          </a:xfrm>
          <a:prstGeom prst="rect">
            <a:avLst/>
          </a:prstGeom>
          <a:solidFill>
            <a:schemeClr val="bg1">
              <a:lumMod val="75000"/>
            </a:schemeClr>
          </a:solidFill>
        </p:spPr>
        <p:txBody>
          <a:bodyPr wrap="square" rtlCol="0">
            <a:spAutoFit/>
          </a:bodyPr>
          <a:lstStyle/>
          <a:p>
            <a:endParaRPr lang="en-US" dirty="0"/>
          </a:p>
          <a:p>
            <a:endParaRPr lang="en-US" dirty="0"/>
          </a:p>
          <a:p>
            <a:endParaRPr lang="en-US" dirty="0"/>
          </a:p>
        </p:txBody>
      </p:sp>
      <p:pic>
        <p:nvPicPr>
          <p:cNvPr id="14" name="Picture 16" descr="bc">
            <a:hlinkClick r:id="rId7"/>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150656" y="6234082"/>
            <a:ext cx="324307" cy="32430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50419537"/>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Lst>
  <p:hf sldNum="0" hdr="0" ftr="0" dt="0"/>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ounded Rectangle 22"/>
          <p:cNvSpPr/>
          <p:nvPr/>
        </p:nvSpPr>
        <p:spPr>
          <a:xfrm>
            <a:off x="6554724" y="6291232"/>
            <a:ext cx="1920239" cy="241300"/>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000A"/>
              </a:solidFill>
              <a:effectLst/>
              <a:uLnTx/>
              <a:uFillTx/>
              <a:latin typeface="Arial"/>
              <a:ea typeface="+mj-ea"/>
              <a:cs typeface="Arial"/>
            </a:endParaRPr>
          </a:p>
        </p:txBody>
      </p:sp>
      <p:sp>
        <p:nvSpPr>
          <p:cNvPr id="16" name="Rounded Rectangle 15"/>
          <p:cNvSpPr/>
          <p:nvPr/>
        </p:nvSpPr>
        <p:spPr>
          <a:xfrm>
            <a:off x="685803" y="6291232"/>
            <a:ext cx="2880360" cy="241300"/>
          </a:xfrm>
          <a:prstGeom prst="roundRect">
            <a:avLst>
              <a:gd name="adj" fmla="val 0"/>
            </a:avLst>
          </a:prstGeom>
          <a:solidFill>
            <a:srgbClr val="D0D3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3619500" y="6291232"/>
            <a:ext cx="932688" cy="241300"/>
          </a:xfrm>
          <a:prstGeom prst="roundRect">
            <a:avLst>
              <a:gd name="adj" fmla="val 0"/>
            </a:avLst>
          </a:prstGeom>
          <a:solidFill>
            <a:srgbClr val="C3C6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589018" y="6291232"/>
            <a:ext cx="1920239" cy="241300"/>
          </a:xfrm>
          <a:prstGeom prst="roundRect">
            <a:avLst>
              <a:gd name="adj" fmla="val 0"/>
            </a:avLst>
          </a:prstGeom>
          <a:solidFill>
            <a:srgbClr val="B7C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842203"/>
      </p:ext>
    </p:extLst>
  </p:cSld>
  <p:clrMap bg1="lt1" tx1="dk1" bg2="lt2" tx2="dk2" accent1="accent1" accent2="accent2" accent3="accent3" accent4="accent4" accent5="accent5" accent6="accent6" hlink="hlink" folHlink="folHlink"/>
  <p:sldLayoutIdLst>
    <p:sldLayoutId id="2147484544" r:id="rId1"/>
  </p:sldLayoutIdLst>
  <p:hf sldNum="0" hdr="0" ftr="0" dt="0"/>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051B187-B626-402F-9E08-A5515A4120DA}" type="slidenum">
              <a:rPr lang="en-US" smtClean="0"/>
              <a:pPr>
                <a:defRPr/>
              </a:pPr>
              <a:t>‹#›</a:t>
            </a:fld>
            <a:endParaRPr lang="en-US" sz="800" dirty="0">
              <a:solidFill>
                <a:srgbClr val="003764"/>
              </a:solidFill>
            </a:endParaRPr>
          </a:p>
        </p:txBody>
      </p:sp>
    </p:spTree>
    <p:extLst>
      <p:ext uri="{BB962C8B-B14F-4D97-AF65-F5344CB8AC3E}">
        <p14:creationId xmlns:p14="http://schemas.microsoft.com/office/powerpoint/2010/main" val="3901431542"/>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E7E1A-80B1-4B44-B429-B3E5835DB44E}" type="slidenum">
              <a:rPr lang="en-US" smtClean="0"/>
              <a:t>‹#›</a:t>
            </a:fld>
            <a:endParaRPr lang="en-US"/>
          </a:p>
        </p:txBody>
      </p:sp>
    </p:spTree>
    <p:extLst>
      <p:ext uri="{BB962C8B-B14F-4D97-AF65-F5344CB8AC3E}">
        <p14:creationId xmlns:p14="http://schemas.microsoft.com/office/powerpoint/2010/main" val="1503773260"/>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 id="2147484570"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6A333-2FAE-0341-B4F4-412BA5F9F3A0}" type="slidenum">
              <a:rPr lang="en-US" smtClean="0"/>
              <a:t>‹#›</a:t>
            </a:fld>
            <a:endParaRPr lang="en-US"/>
          </a:p>
        </p:txBody>
      </p:sp>
    </p:spTree>
    <p:extLst>
      <p:ext uri="{BB962C8B-B14F-4D97-AF65-F5344CB8AC3E}">
        <p14:creationId xmlns:p14="http://schemas.microsoft.com/office/powerpoint/2010/main" val="1562219703"/>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AD9FF0A-AC5C-4455-A976-45768F5333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E0DCA2-6DF9-4262-ADE8-7FF7DBC905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5629A05-E9CE-4569-9567-6AA6DD78D59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967F4E-C291-44EB-91C2-D4070A530FEA}" type="datetimeFigureOut">
              <a:rPr lang="zh-CN" altLang="en-US" smtClean="0"/>
              <a:t>2022/9/11</a:t>
            </a:fld>
            <a:endParaRPr lang="zh-CN" altLang="en-US"/>
          </a:p>
        </p:txBody>
      </p:sp>
      <p:sp>
        <p:nvSpPr>
          <p:cNvPr id="5" name="页脚占位符 4">
            <a:extLst>
              <a:ext uri="{FF2B5EF4-FFF2-40B4-BE49-F238E27FC236}">
                <a16:creationId xmlns:a16="http://schemas.microsoft.com/office/drawing/2014/main" id="{BCFD3406-AD03-4C04-95EF-C2050CC4A04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4F978F-D2C6-4D48-A11A-7CFBC7D74A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833836-86CD-4662-B1DE-A2BD434D3060}" type="slidenum">
              <a:rPr lang="zh-CN" altLang="en-US" smtClean="0"/>
              <a:t>‹#›</a:t>
            </a:fld>
            <a:endParaRPr lang="zh-CN" altLang="en-US"/>
          </a:p>
        </p:txBody>
      </p:sp>
      <p:pic>
        <p:nvPicPr>
          <p:cNvPr id="8" name="图片 7">
            <a:extLst>
              <a:ext uri="{FF2B5EF4-FFF2-40B4-BE49-F238E27FC236}">
                <a16:creationId xmlns:a16="http://schemas.microsoft.com/office/drawing/2014/main" id="{E1DE3E65-F150-4669-B490-BEE38143D0D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2991077594"/>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states.org/explore/its-time-we-play-our-way-out-of-intolerance/"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www.blogger.com/blog/post/edit/3177845716122606329/6369809375017661637"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hyperlink" Target="https://www.blogger.com/blog/post/edit/3177845716122606329/6369809375017661637"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A992CF-CAB5-9642-9E3E-1C9372E1D353}"/>
              </a:ext>
            </a:extLst>
          </p:cNvPr>
          <p:cNvSpPr>
            <a:spLocks noGrp="1"/>
          </p:cNvSpPr>
          <p:nvPr>
            <p:ph type="ctrTitle"/>
          </p:nvPr>
        </p:nvSpPr>
        <p:spPr>
          <a:xfrm>
            <a:off x="685800" y="1818397"/>
            <a:ext cx="7772400" cy="3221205"/>
          </a:xfrm>
        </p:spPr>
        <p:txBody>
          <a:bodyPr>
            <a:normAutofit fontScale="90000"/>
          </a:bodyPr>
          <a:lstStyle/>
          <a:p>
            <a:r>
              <a:rPr lang="en-US" dirty="0"/>
              <a:t>Introduction to Playful Participatory Research</a:t>
            </a:r>
            <a:br>
              <a:rPr lang="en-US" dirty="0"/>
            </a:br>
            <a:r>
              <a:rPr lang="en-US" dirty="0"/>
              <a:t>and</a:t>
            </a:r>
            <a:br>
              <a:rPr lang="en-US" dirty="0"/>
            </a:br>
            <a:r>
              <a:rPr lang="en-US" dirty="0"/>
              <a:t>Advocating for Play</a:t>
            </a:r>
          </a:p>
        </p:txBody>
      </p:sp>
      <p:sp>
        <p:nvSpPr>
          <p:cNvPr id="2" name="Footer Placeholder 1">
            <a:extLst>
              <a:ext uri="{FF2B5EF4-FFF2-40B4-BE49-F238E27FC236}">
                <a16:creationId xmlns:a16="http://schemas.microsoft.com/office/drawing/2014/main" id="{A7E9573E-57A3-0E8C-FE63-EC387B2C21CC}"/>
              </a:ext>
            </a:extLst>
          </p:cNvPr>
          <p:cNvSpPr>
            <a:spLocks noGrp="1"/>
          </p:cNvSpPr>
          <p:nvPr>
            <p:ph type="ftr" sz="quarter" idx="11"/>
          </p:nvPr>
        </p:nvSpPr>
        <p:spPr>
          <a:xfrm>
            <a:off x="1" y="6356350"/>
            <a:ext cx="9144000" cy="365125"/>
          </a:xfrm>
        </p:spPr>
        <p:txBody>
          <a:bodyPr/>
          <a:lstStyle/>
          <a:p>
            <a:r>
              <a:rPr lang="en-US" sz="800" dirty="0"/>
              <a:t>© 2019 President and Fellows of Harvard College. Name of Tool was developed by Pedagogy of Play at Project Zero.  Inspired by research at the International School of Billund and funded by the Lego Foundation, the work is licensed under Creative Commons-Attribution-Non-Commercial 4.0 International. Course designed by the Pedagogy of Play team at Project Zero, Harvard Graduate School of Education, with support, collaboration, and feedback from teacher educators worldwide. Course Instructed by &lt;insert instructor’s name, title&gt; at &lt;insert university/organization name&gt;. </a:t>
            </a:r>
          </a:p>
        </p:txBody>
      </p:sp>
    </p:spTree>
    <p:extLst>
      <p:ext uri="{BB962C8B-B14F-4D97-AF65-F5344CB8AC3E}">
        <p14:creationId xmlns:p14="http://schemas.microsoft.com/office/powerpoint/2010/main" val="13750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Katie - Participation.mp4" descr="Katie - Participation.mp4">
            <a:hlinkClick r:id="" action="ppaction://media"/>
            <a:extLst>
              <a:ext uri="{FF2B5EF4-FFF2-40B4-BE49-F238E27FC236}">
                <a16:creationId xmlns:a16="http://schemas.microsoft.com/office/drawing/2014/main" id="{410309A7-DF3F-5746-A68A-49175A9DA0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43000"/>
            <a:ext cx="6858000" cy="4572000"/>
          </a:xfrm>
          <a:prstGeom prst="rect">
            <a:avLst/>
          </a:prstGeom>
        </p:spPr>
      </p:pic>
      <p:sp>
        <p:nvSpPr>
          <p:cNvPr id="11" name="TextBox 10">
            <a:extLst>
              <a:ext uri="{FF2B5EF4-FFF2-40B4-BE49-F238E27FC236}">
                <a16:creationId xmlns:a16="http://schemas.microsoft.com/office/drawing/2014/main" id="{2479A617-0685-2C45-A9B5-01F4BAC61026}"/>
              </a:ext>
            </a:extLst>
          </p:cNvPr>
          <p:cNvSpPr txBox="1"/>
          <p:nvPr/>
        </p:nvSpPr>
        <p:spPr>
          <a:xfrm>
            <a:off x="1507067" y="406400"/>
            <a:ext cx="3826240" cy="461665"/>
          </a:xfrm>
          <a:prstGeom prst="rect">
            <a:avLst/>
          </a:prstGeom>
          <a:noFill/>
        </p:spPr>
        <p:txBody>
          <a:bodyPr wrap="none" rtlCol="0">
            <a:spAutoFit/>
          </a:bodyPr>
          <a:lstStyle/>
          <a:p>
            <a:r>
              <a:rPr lang="en-US" dirty="0"/>
              <a:t>Advocating for Play Examples</a:t>
            </a:r>
          </a:p>
        </p:txBody>
      </p:sp>
    </p:spTree>
    <p:extLst>
      <p:ext uri="{BB962C8B-B14F-4D97-AF65-F5344CB8AC3E}">
        <p14:creationId xmlns:p14="http://schemas.microsoft.com/office/powerpoint/2010/main" val="3684796353"/>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22218-FC2A-0746-8008-A0AD32454CE2}"/>
              </a:ext>
            </a:extLst>
          </p:cNvPr>
          <p:cNvPicPr>
            <a:picLocks noChangeAspect="1"/>
          </p:cNvPicPr>
          <p:nvPr/>
        </p:nvPicPr>
        <p:blipFill>
          <a:blip r:embed="rId2"/>
          <a:stretch>
            <a:fillRect/>
          </a:stretch>
        </p:blipFill>
        <p:spPr>
          <a:xfrm>
            <a:off x="34721" y="440266"/>
            <a:ext cx="4629693" cy="5977467"/>
          </a:xfrm>
          <a:prstGeom prst="rect">
            <a:avLst/>
          </a:prstGeom>
        </p:spPr>
      </p:pic>
      <p:pic>
        <p:nvPicPr>
          <p:cNvPr id="3" name="Picture 2">
            <a:extLst>
              <a:ext uri="{FF2B5EF4-FFF2-40B4-BE49-F238E27FC236}">
                <a16:creationId xmlns:a16="http://schemas.microsoft.com/office/drawing/2014/main" id="{D2163EF3-88EF-904C-84C9-285D84DACEBC}"/>
              </a:ext>
            </a:extLst>
          </p:cNvPr>
          <p:cNvPicPr>
            <a:picLocks noChangeAspect="1"/>
          </p:cNvPicPr>
          <p:nvPr/>
        </p:nvPicPr>
        <p:blipFill>
          <a:blip r:embed="rId3"/>
          <a:stretch>
            <a:fillRect/>
          </a:stretch>
        </p:blipFill>
        <p:spPr>
          <a:xfrm>
            <a:off x="4572000" y="595583"/>
            <a:ext cx="4534969" cy="5822150"/>
          </a:xfrm>
          <a:prstGeom prst="rect">
            <a:avLst/>
          </a:prstGeom>
        </p:spPr>
      </p:pic>
    </p:spTree>
    <p:extLst>
      <p:ext uri="{BB962C8B-B14F-4D97-AF65-F5344CB8AC3E}">
        <p14:creationId xmlns:p14="http://schemas.microsoft.com/office/powerpoint/2010/main" val="305921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D8066-94D7-E04D-B236-10FD1CE8B8CE}"/>
              </a:ext>
            </a:extLst>
          </p:cNvPr>
          <p:cNvPicPr>
            <a:picLocks noChangeAspect="1"/>
          </p:cNvPicPr>
          <p:nvPr/>
        </p:nvPicPr>
        <p:blipFill>
          <a:blip r:embed="rId2"/>
          <a:stretch>
            <a:fillRect/>
          </a:stretch>
        </p:blipFill>
        <p:spPr>
          <a:xfrm rot="5400000">
            <a:off x="-393312" y="599607"/>
            <a:ext cx="4127810" cy="3095858"/>
          </a:xfrm>
          <a:prstGeom prst="rect">
            <a:avLst/>
          </a:prstGeom>
        </p:spPr>
      </p:pic>
      <p:pic>
        <p:nvPicPr>
          <p:cNvPr id="6" name="Picture 5">
            <a:extLst>
              <a:ext uri="{FF2B5EF4-FFF2-40B4-BE49-F238E27FC236}">
                <a16:creationId xmlns:a16="http://schemas.microsoft.com/office/drawing/2014/main" id="{14B3536A-A8D6-6C49-9C0E-E125FD5FDD86}"/>
              </a:ext>
            </a:extLst>
          </p:cNvPr>
          <p:cNvPicPr>
            <a:picLocks noChangeAspect="1"/>
          </p:cNvPicPr>
          <p:nvPr/>
        </p:nvPicPr>
        <p:blipFill>
          <a:blip r:embed="rId3"/>
          <a:stretch>
            <a:fillRect/>
          </a:stretch>
        </p:blipFill>
        <p:spPr>
          <a:xfrm rot="5400000">
            <a:off x="2588942" y="2064137"/>
            <a:ext cx="4127809" cy="3095857"/>
          </a:xfrm>
          <a:prstGeom prst="rect">
            <a:avLst/>
          </a:prstGeom>
        </p:spPr>
      </p:pic>
      <p:pic>
        <p:nvPicPr>
          <p:cNvPr id="8" name="Picture 7">
            <a:extLst>
              <a:ext uri="{FF2B5EF4-FFF2-40B4-BE49-F238E27FC236}">
                <a16:creationId xmlns:a16="http://schemas.microsoft.com/office/drawing/2014/main" id="{6DCE0CAA-A84B-264B-BADB-590F40262222}"/>
              </a:ext>
            </a:extLst>
          </p:cNvPr>
          <p:cNvPicPr>
            <a:picLocks noChangeAspect="1"/>
          </p:cNvPicPr>
          <p:nvPr/>
        </p:nvPicPr>
        <p:blipFill>
          <a:blip r:embed="rId4"/>
          <a:stretch>
            <a:fillRect/>
          </a:stretch>
        </p:blipFill>
        <p:spPr>
          <a:xfrm rot="5400000">
            <a:off x="5603362" y="3164049"/>
            <a:ext cx="4065630" cy="3049223"/>
          </a:xfrm>
          <a:prstGeom prst="rect">
            <a:avLst/>
          </a:prstGeom>
        </p:spPr>
      </p:pic>
      <p:sp>
        <p:nvSpPr>
          <p:cNvPr id="9" name="TextBox 8">
            <a:extLst>
              <a:ext uri="{FF2B5EF4-FFF2-40B4-BE49-F238E27FC236}">
                <a16:creationId xmlns:a16="http://schemas.microsoft.com/office/drawing/2014/main" id="{CD4D61D8-0C96-8A42-95CD-8EC0C8ABD1BB}"/>
              </a:ext>
            </a:extLst>
          </p:cNvPr>
          <p:cNvSpPr txBox="1"/>
          <p:nvPr/>
        </p:nvSpPr>
        <p:spPr>
          <a:xfrm>
            <a:off x="3919971" y="301822"/>
            <a:ext cx="4383188" cy="461665"/>
          </a:xfrm>
          <a:prstGeom prst="rect">
            <a:avLst/>
          </a:prstGeom>
          <a:noFill/>
        </p:spPr>
        <p:txBody>
          <a:bodyPr wrap="none" rtlCol="0">
            <a:spAutoFit/>
          </a:bodyPr>
          <a:lstStyle/>
          <a:p>
            <a:r>
              <a:rPr lang="en-US" dirty="0"/>
              <a:t>Testimony at State House Hearing</a:t>
            </a:r>
          </a:p>
        </p:txBody>
      </p:sp>
    </p:spTree>
    <p:extLst>
      <p:ext uri="{BB962C8B-B14F-4D97-AF65-F5344CB8AC3E}">
        <p14:creationId xmlns:p14="http://schemas.microsoft.com/office/powerpoint/2010/main" val="10185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CED002-F917-F043-AE90-A860D91CE6E2}"/>
              </a:ext>
            </a:extLst>
          </p:cNvPr>
          <p:cNvSpPr>
            <a:spLocks noGrp="1"/>
          </p:cNvSpPr>
          <p:nvPr>
            <p:ph type="title"/>
          </p:nvPr>
        </p:nvSpPr>
        <p:spPr>
          <a:xfrm>
            <a:off x="474133" y="136524"/>
            <a:ext cx="7886700" cy="1325563"/>
          </a:xfrm>
        </p:spPr>
        <p:txBody>
          <a:bodyPr/>
          <a:lstStyle/>
          <a:p>
            <a:r>
              <a:rPr lang="en-US" dirty="0"/>
              <a:t>Playful Advocacy </a:t>
            </a:r>
          </a:p>
        </p:txBody>
      </p:sp>
      <p:sp>
        <p:nvSpPr>
          <p:cNvPr id="6" name="Content Placeholder 5">
            <a:extLst>
              <a:ext uri="{FF2B5EF4-FFF2-40B4-BE49-F238E27FC236}">
                <a16:creationId xmlns:a16="http://schemas.microsoft.com/office/drawing/2014/main" id="{0D597476-3B71-DD42-B49C-8FC34F8FA1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4AF6ECD-2407-6442-AD37-321667A0FEA7}"/>
              </a:ext>
            </a:extLst>
          </p:cNvPr>
          <p:cNvPicPr>
            <a:picLocks noChangeAspect="1"/>
          </p:cNvPicPr>
          <p:nvPr/>
        </p:nvPicPr>
        <p:blipFill>
          <a:blip r:embed="rId2"/>
          <a:stretch>
            <a:fillRect/>
          </a:stretch>
        </p:blipFill>
        <p:spPr>
          <a:xfrm>
            <a:off x="965200" y="1235536"/>
            <a:ext cx="7213600" cy="4941427"/>
          </a:xfrm>
          <a:prstGeom prst="rect">
            <a:avLst/>
          </a:prstGeom>
        </p:spPr>
      </p:pic>
      <p:sp>
        <p:nvSpPr>
          <p:cNvPr id="7" name="TextBox 6">
            <a:extLst>
              <a:ext uri="{FF2B5EF4-FFF2-40B4-BE49-F238E27FC236}">
                <a16:creationId xmlns:a16="http://schemas.microsoft.com/office/drawing/2014/main" id="{FE13C7B9-95D8-4448-84C0-CEA8FC335BAA}"/>
              </a:ext>
            </a:extLst>
          </p:cNvPr>
          <p:cNvSpPr txBox="1"/>
          <p:nvPr/>
        </p:nvSpPr>
        <p:spPr>
          <a:xfrm>
            <a:off x="133349" y="6023299"/>
            <a:ext cx="8568267" cy="830997"/>
          </a:xfrm>
          <a:prstGeom prst="rect">
            <a:avLst/>
          </a:prstGeom>
          <a:noFill/>
        </p:spPr>
        <p:txBody>
          <a:bodyPr wrap="square" rtlCol="0">
            <a:spAutoFit/>
          </a:bodyPr>
          <a:lstStyle/>
          <a:p>
            <a:r>
              <a:rPr lang="en-US" dirty="0">
                <a:hlinkClick r:id="rId3"/>
              </a:rPr>
              <a:t>https://creative-states.org/explore/its-time-we-play-our-way-out-of-intolerance/</a:t>
            </a:r>
            <a:r>
              <a:rPr lang="en-US" dirty="0"/>
              <a:t> </a:t>
            </a:r>
          </a:p>
        </p:txBody>
      </p:sp>
    </p:spTree>
    <p:extLst>
      <p:ext uri="{BB962C8B-B14F-4D97-AF65-F5344CB8AC3E}">
        <p14:creationId xmlns:p14="http://schemas.microsoft.com/office/powerpoint/2010/main" val="3854152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C412-38BD-9A43-8B4F-AF18F7C268B8}"/>
              </a:ext>
            </a:extLst>
          </p:cNvPr>
          <p:cNvSpPr>
            <a:spLocks noGrp="1"/>
          </p:cNvSpPr>
          <p:nvPr>
            <p:ph type="ctrTitle"/>
          </p:nvPr>
        </p:nvSpPr>
        <p:spPr/>
        <p:txBody>
          <a:bodyPr/>
          <a:lstStyle/>
          <a:p>
            <a:r>
              <a:rPr lang="en-US" dirty="0"/>
              <a:t>Playful Participatory Research</a:t>
            </a:r>
          </a:p>
        </p:txBody>
      </p:sp>
      <p:sp>
        <p:nvSpPr>
          <p:cNvPr id="3" name="Subtitle 2">
            <a:extLst>
              <a:ext uri="{FF2B5EF4-FFF2-40B4-BE49-F238E27FC236}">
                <a16:creationId xmlns:a16="http://schemas.microsoft.com/office/drawing/2014/main" id="{642E88CC-2BA6-7E46-B983-DDAEAB33DD92}"/>
              </a:ext>
            </a:extLst>
          </p:cNvPr>
          <p:cNvSpPr>
            <a:spLocks noGrp="1"/>
          </p:cNvSpPr>
          <p:nvPr>
            <p:ph type="subTitle" idx="1"/>
          </p:nvPr>
        </p:nvSpPr>
        <p:spPr/>
        <p:txBody>
          <a:bodyPr/>
          <a:lstStyle/>
          <a:p>
            <a:r>
              <a:rPr lang="en-US" dirty="0"/>
              <a:t>A tool for for understanding and deepening learning through play</a:t>
            </a:r>
          </a:p>
        </p:txBody>
      </p:sp>
    </p:spTree>
    <p:extLst>
      <p:ext uri="{BB962C8B-B14F-4D97-AF65-F5344CB8AC3E}">
        <p14:creationId xmlns:p14="http://schemas.microsoft.com/office/powerpoint/2010/main" val="87509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45351"/>
            <a:ext cx="4528131" cy="4417364"/>
            <a:chOff x="1005159" y="308043"/>
            <a:chExt cx="2002844" cy="2002204"/>
          </a:xfrm>
        </p:grpSpPr>
        <p:sp>
          <p:nvSpPr>
            <p:cNvPr id="13" name="Oval 12"/>
            <p:cNvSpPr/>
            <p:nvPr/>
          </p:nvSpPr>
          <p:spPr>
            <a:xfrm>
              <a:off x="1005159" y="308043"/>
              <a:ext cx="2002844" cy="2002204"/>
            </a:xfrm>
            <a:prstGeom prst="ellipse">
              <a:avLst/>
            </a:prstGeom>
          </p:spPr>
          <p:style>
            <a:lnRef idx="2">
              <a:schemeClr val="accent3">
                <a:shade val="50000"/>
              </a:schemeClr>
            </a:lnRef>
            <a:fillRef idx="1">
              <a:schemeClr val="accent3"/>
            </a:fillRef>
            <a:effectRef idx="0">
              <a:schemeClr val="accent3"/>
            </a:effectRef>
            <a:fontRef idx="minor">
              <a:schemeClr val="lt1"/>
            </a:fontRef>
          </p:style>
        </p:sp>
        <p:sp>
          <p:nvSpPr>
            <p:cNvPr id="14" name="Oval 4"/>
            <p:cNvSpPr/>
            <p:nvPr/>
          </p:nvSpPr>
          <p:spPr>
            <a:xfrm>
              <a:off x="1298469" y="601259"/>
              <a:ext cx="1416224" cy="14157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Quantitative</a:t>
              </a:r>
            </a:p>
          </p:txBody>
        </p:sp>
      </p:grpSp>
      <p:grpSp>
        <p:nvGrpSpPr>
          <p:cNvPr id="15" name="Group 14"/>
          <p:cNvGrpSpPr/>
          <p:nvPr/>
        </p:nvGrpSpPr>
        <p:grpSpPr>
          <a:xfrm>
            <a:off x="4632647" y="346950"/>
            <a:ext cx="4451716" cy="4417364"/>
            <a:chOff x="1039442" y="308043"/>
            <a:chExt cx="2002844" cy="2002204"/>
          </a:xfrm>
        </p:grpSpPr>
        <p:sp>
          <p:nvSpPr>
            <p:cNvPr id="16" name="Oval 15"/>
            <p:cNvSpPr/>
            <p:nvPr/>
          </p:nvSpPr>
          <p:spPr>
            <a:xfrm>
              <a:off x="1039442" y="308043"/>
              <a:ext cx="2002844" cy="2002204"/>
            </a:xfrm>
            <a:prstGeom prst="ellipse">
              <a:avLst/>
            </a:prstGeom>
          </p:spPr>
          <p:style>
            <a:lnRef idx="2">
              <a:schemeClr val="accent6">
                <a:shade val="50000"/>
              </a:schemeClr>
            </a:lnRef>
            <a:fillRef idx="1">
              <a:schemeClr val="accent6"/>
            </a:fillRef>
            <a:effectRef idx="0">
              <a:schemeClr val="accent6"/>
            </a:effectRef>
            <a:fontRef idx="minor">
              <a:schemeClr val="lt1"/>
            </a:fontRef>
          </p:style>
        </p:sp>
        <p:sp>
          <p:nvSpPr>
            <p:cNvPr id="17" name="Oval 4"/>
            <p:cNvSpPr/>
            <p:nvPr/>
          </p:nvSpPr>
          <p:spPr>
            <a:xfrm>
              <a:off x="1363225" y="601259"/>
              <a:ext cx="1416224" cy="141577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Qualitative</a:t>
              </a:r>
            </a:p>
          </p:txBody>
        </p:sp>
      </p:grpSp>
      <p:grpSp>
        <p:nvGrpSpPr>
          <p:cNvPr id="6" name="Group 5"/>
          <p:cNvGrpSpPr/>
          <p:nvPr/>
        </p:nvGrpSpPr>
        <p:grpSpPr>
          <a:xfrm>
            <a:off x="2771893" y="2708914"/>
            <a:ext cx="3708022" cy="3619083"/>
            <a:chOff x="1005159" y="308043"/>
            <a:chExt cx="2002844" cy="2002204"/>
          </a:xfrm>
        </p:grpSpPr>
        <p:sp>
          <p:nvSpPr>
            <p:cNvPr id="7" name="Oval 6"/>
            <p:cNvSpPr/>
            <p:nvPr/>
          </p:nvSpPr>
          <p:spPr>
            <a:xfrm>
              <a:off x="1005159" y="308043"/>
              <a:ext cx="2002844" cy="2002204"/>
            </a:xfrm>
            <a:prstGeom prst="ellipse">
              <a:avLst/>
            </a:prstGeom>
          </p:spPr>
          <p:style>
            <a:lnRef idx="2">
              <a:schemeClr val="accent5">
                <a:shade val="50000"/>
              </a:schemeClr>
            </a:lnRef>
            <a:fillRef idx="1">
              <a:schemeClr val="accent5"/>
            </a:fillRef>
            <a:effectRef idx="0">
              <a:schemeClr val="accent5"/>
            </a:effectRef>
            <a:fontRef idx="minor">
              <a:schemeClr val="lt1"/>
            </a:fontRef>
          </p:style>
        </p:sp>
        <p:sp>
          <p:nvSpPr>
            <p:cNvPr id="8"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Mixed Methods</a:t>
              </a:r>
            </a:p>
          </p:txBody>
        </p:sp>
      </p:grpSp>
    </p:spTree>
    <p:extLst>
      <p:ext uri="{BB962C8B-B14F-4D97-AF65-F5344CB8AC3E}">
        <p14:creationId xmlns:p14="http://schemas.microsoft.com/office/powerpoint/2010/main" val="23302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97429" y="0"/>
            <a:ext cx="7003142" cy="6731000"/>
            <a:chOff x="1005159" y="308043"/>
            <a:chExt cx="2002844" cy="2002204"/>
          </a:xfrm>
        </p:grpSpPr>
        <p:sp>
          <p:nvSpPr>
            <p:cNvPr id="3" name="Oval 2"/>
            <p:cNvSpPr/>
            <p:nvPr/>
          </p:nvSpPr>
          <p:spPr>
            <a:xfrm>
              <a:off x="1005159" y="308043"/>
              <a:ext cx="2002844" cy="2002204"/>
            </a:xfrm>
            <a:prstGeom prst="ellipse">
              <a:avLst/>
            </a:prstGeom>
          </p:spPr>
          <p:style>
            <a:lnRef idx="2">
              <a:schemeClr val="accent6">
                <a:shade val="50000"/>
              </a:schemeClr>
            </a:lnRef>
            <a:fillRef idx="1">
              <a:schemeClr val="accent6"/>
            </a:fillRef>
            <a:effectRef idx="0">
              <a:schemeClr val="accent6"/>
            </a:effectRef>
            <a:fontRef idx="minor">
              <a:schemeClr val="lt1"/>
            </a:fontRef>
          </p:style>
        </p:sp>
        <p:sp>
          <p:nvSpPr>
            <p:cNvPr id="4"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Qualitative Research</a:t>
              </a:r>
            </a:p>
          </p:txBody>
        </p:sp>
      </p:grpSp>
      <p:grpSp>
        <p:nvGrpSpPr>
          <p:cNvPr id="5" name="Group 4"/>
          <p:cNvGrpSpPr/>
          <p:nvPr/>
        </p:nvGrpSpPr>
        <p:grpSpPr>
          <a:xfrm>
            <a:off x="889000" y="308429"/>
            <a:ext cx="3336860" cy="2412685"/>
            <a:chOff x="1005159" y="308043"/>
            <a:chExt cx="2002844" cy="2002204"/>
          </a:xfrm>
        </p:grpSpPr>
        <p:sp>
          <p:nvSpPr>
            <p:cNvPr id="6" name="Oval 5"/>
            <p:cNvSpPr/>
            <p:nvPr/>
          </p:nvSpPr>
          <p:spPr>
            <a:xfrm>
              <a:off x="1005159" y="308043"/>
              <a:ext cx="2002844" cy="2002204"/>
            </a:xfrm>
            <a:prstGeom prst="ellipse">
              <a:avLst/>
            </a:prstGeom>
          </p:spPr>
          <p:style>
            <a:lnRef idx="2">
              <a:schemeClr val="accent3">
                <a:shade val="50000"/>
              </a:schemeClr>
            </a:lnRef>
            <a:fillRef idx="1">
              <a:schemeClr val="accent3"/>
            </a:fillRef>
            <a:effectRef idx="0">
              <a:schemeClr val="accent3"/>
            </a:effectRef>
            <a:fontRef idx="minor">
              <a:schemeClr val="lt1"/>
            </a:fontRef>
          </p:style>
        </p:sp>
        <p:sp>
          <p:nvSpPr>
            <p:cNvPr id="7" name="Oval 4"/>
            <p:cNvSpPr/>
            <p:nvPr/>
          </p:nvSpPr>
          <p:spPr>
            <a:xfrm>
              <a:off x="1298469" y="601259"/>
              <a:ext cx="1416224" cy="14157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Participatory Action Research</a:t>
              </a:r>
            </a:p>
          </p:txBody>
        </p:sp>
      </p:grpSp>
      <p:grpSp>
        <p:nvGrpSpPr>
          <p:cNvPr id="8" name="Group 7"/>
          <p:cNvGrpSpPr/>
          <p:nvPr/>
        </p:nvGrpSpPr>
        <p:grpSpPr>
          <a:xfrm>
            <a:off x="3198849" y="4580723"/>
            <a:ext cx="2554878" cy="2329090"/>
            <a:chOff x="1005159" y="308043"/>
            <a:chExt cx="2002844" cy="2002204"/>
          </a:xfrm>
        </p:grpSpPr>
        <p:sp>
          <p:nvSpPr>
            <p:cNvPr id="9" name="Oval 8"/>
            <p:cNvSpPr/>
            <p:nvPr/>
          </p:nvSpPr>
          <p:spPr>
            <a:xfrm>
              <a:off x="1005159" y="308043"/>
              <a:ext cx="2002844" cy="200220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Phenomenology</a:t>
              </a:r>
            </a:p>
          </p:txBody>
        </p:sp>
      </p:grpSp>
      <p:grpSp>
        <p:nvGrpSpPr>
          <p:cNvPr id="11" name="Group 10"/>
          <p:cNvGrpSpPr/>
          <p:nvPr/>
        </p:nvGrpSpPr>
        <p:grpSpPr>
          <a:xfrm>
            <a:off x="5143500" y="273716"/>
            <a:ext cx="2340428" cy="2086429"/>
            <a:chOff x="1005159" y="208150"/>
            <a:chExt cx="2002844" cy="2002204"/>
          </a:xfrm>
        </p:grpSpPr>
        <p:sp>
          <p:nvSpPr>
            <p:cNvPr id="12" name="Oval 11"/>
            <p:cNvSpPr/>
            <p:nvPr/>
          </p:nvSpPr>
          <p:spPr>
            <a:xfrm>
              <a:off x="1005159" y="208150"/>
              <a:ext cx="2002844" cy="200220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Ethnography</a:t>
              </a:r>
            </a:p>
          </p:txBody>
        </p:sp>
      </p:grpSp>
      <p:grpSp>
        <p:nvGrpSpPr>
          <p:cNvPr id="14" name="Group 13"/>
          <p:cNvGrpSpPr/>
          <p:nvPr/>
        </p:nvGrpSpPr>
        <p:grpSpPr>
          <a:xfrm>
            <a:off x="6010337" y="4159248"/>
            <a:ext cx="2725535" cy="2329090"/>
            <a:chOff x="1005159" y="308043"/>
            <a:chExt cx="2002844" cy="2002204"/>
          </a:xfrm>
        </p:grpSpPr>
        <p:sp>
          <p:nvSpPr>
            <p:cNvPr id="15" name="Oval 14"/>
            <p:cNvSpPr/>
            <p:nvPr/>
          </p:nvSpPr>
          <p:spPr>
            <a:xfrm>
              <a:off x="1005159" y="308043"/>
              <a:ext cx="2002844" cy="200220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Case Study</a:t>
              </a:r>
            </a:p>
          </p:txBody>
        </p:sp>
      </p:grpSp>
      <p:grpSp>
        <p:nvGrpSpPr>
          <p:cNvPr id="17" name="Group 16"/>
          <p:cNvGrpSpPr/>
          <p:nvPr/>
        </p:nvGrpSpPr>
        <p:grpSpPr>
          <a:xfrm>
            <a:off x="6803572" y="1910165"/>
            <a:ext cx="2340428" cy="2086429"/>
            <a:chOff x="1005159" y="208150"/>
            <a:chExt cx="2002844" cy="2002204"/>
          </a:xfrm>
        </p:grpSpPr>
        <p:sp>
          <p:nvSpPr>
            <p:cNvPr id="18" name="Oval 17"/>
            <p:cNvSpPr/>
            <p:nvPr/>
          </p:nvSpPr>
          <p:spPr>
            <a:xfrm>
              <a:off x="1005159" y="208150"/>
              <a:ext cx="2002844" cy="200220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p:cNvSpPr/>
            <p:nvPr/>
          </p:nvSpPr>
          <p:spPr>
            <a:xfrm>
              <a:off x="1298469" y="601259"/>
              <a:ext cx="1416224" cy="14157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Discourse Analysis</a:t>
              </a:r>
            </a:p>
          </p:txBody>
        </p:sp>
      </p:grpSp>
      <p:grpSp>
        <p:nvGrpSpPr>
          <p:cNvPr id="23" name="Group 22"/>
          <p:cNvGrpSpPr/>
          <p:nvPr/>
        </p:nvGrpSpPr>
        <p:grpSpPr>
          <a:xfrm>
            <a:off x="538546" y="3339803"/>
            <a:ext cx="2427991" cy="2260285"/>
            <a:chOff x="1005159" y="308043"/>
            <a:chExt cx="2002844" cy="2002204"/>
          </a:xfrm>
        </p:grpSpPr>
        <p:sp>
          <p:nvSpPr>
            <p:cNvPr id="24" name="Oval 23"/>
            <p:cNvSpPr/>
            <p:nvPr/>
          </p:nvSpPr>
          <p:spPr>
            <a:xfrm>
              <a:off x="1005159" y="308043"/>
              <a:ext cx="2002844" cy="2002204"/>
            </a:xfrm>
            <a:prstGeom prst="ellipse">
              <a:avLst/>
            </a:prstGeom>
          </p:spPr>
          <p:style>
            <a:lnRef idx="2">
              <a:schemeClr val="accent3">
                <a:shade val="50000"/>
              </a:schemeClr>
            </a:lnRef>
            <a:fillRef idx="1">
              <a:schemeClr val="accent3"/>
            </a:fillRef>
            <a:effectRef idx="0">
              <a:schemeClr val="accent3"/>
            </a:effectRef>
            <a:fontRef idx="minor">
              <a:schemeClr val="lt1"/>
            </a:fontRef>
          </p:style>
        </p:sp>
        <p:sp>
          <p:nvSpPr>
            <p:cNvPr id="25" name="Oval 4"/>
            <p:cNvSpPr/>
            <p:nvPr/>
          </p:nvSpPr>
          <p:spPr>
            <a:xfrm>
              <a:off x="1298469" y="601259"/>
              <a:ext cx="1416224" cy="14157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Practitioner Inquiry</a:t>
              </a:r>
            </a:p>
          </p:txBody>
        </p:sp>
      </p:grpSp>
    </p:spTree>
    <p:extLst>
      <p:ext uri="{BB962C8B-B14F-4D97-AF65-F5344CB8AC3E}">
        <p14:creationId xmlns:p14="http://schemas.microsoft.com/office/powerpoint/2010/main" val="19755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6518275" y="424766"/>
            <a:ext cx="1656448" cy="2427553"/>
          </a:xfrm>
          <a:prstGeom prst="rect">
            <a:avLst/>
          </a:prstGeom>
          <a:noFill/>
          <a:ln w="9525">
            <a:noFill/>
            <a:miter lim="800000"/>
            <a:headEnd/>
            <a:tailEnd/>
          </a:ln>
          <a:effectLst/>
        </p:spPr>
      </p:pic>
      <p:pic>
        <p:nvPicPr>
          <p:cNvPr id="24579" name="Picture 3"/>
          <p:cNvPicPr>
            <a:picLocks noChangeAspect="1" noChangeArrowheads="1"/>
          </p:cNvPicPr>
          <p:nvPr/>
        </p:nvPicPr>
        <p:blipFill>
          <a:blip r:embed="rId4"/>
          <a:srcRect/>
          <a:stretch>
            <a:fillRect/>
          </a:stretch>
        </p:blipFill>
        <p:spPr bwMode="auto">
          <a:xfrm>
            <a:off x="1005526" y="461459"/>
            <a:ext cx="1737319" cy="2546071"/>
          </a:xfrm>
          <a:prstGeom prst="rect">
            <a:avLst/>
          </a:prstGeom>
          <a:noFill/>
          <a:ln w="9525">
            <a:noFill/>
            <a:miter lim="800000"/>
            <a:headEnd/>
            <a:tailEnd/>
          </a:ln>
          <a:effectLst/>
        </p:spPr>
      </p:pic>
      <p:pic>
        <p:nvPicPr>
          <p:cNvPr id="24580" name="Picture 4"/>
          <p:cNvPicPr>
            <a:picLocks noChangeAspect="1" noChangeArrowheads="1"/>
          </p:cNvPicPr>
          <p:nvPr/>
        </p:nvPicPr>
        <p:blipFill>
          <a:blip r:embed="rId5"/>
          <a:srcRect/>
          <a:stretch>
            <a:fillRect/>
          </a:stretch>
        </p:blipFill>
        <p:spPr bwMode="auto">
          <a:xfrm>
            <a:off x="1005526" y="3556845"/>
            <a:ext cx="1755681" cy="2557846"/>
          </a:xfrm>
          <a:prstGeom prst="rect">
            <a:avLst/>
          </a:prstGeom>
          <a:noFill/>
          <a:ln w="9525">
            <a:noFill/>
            <a:miter lim="800000"/>
            <a:headEnd/>
            <a:tailEnd/>
          </a:ln>
          <a:effectLst/>
        </p:spPr>
      </p:pic>
      <p:pic>
        <p:nvPicPr>
          <p:cNvPr id="24581" name="Picture 5"/>
          <p:cNvPicPr>
            <a:picLocks noChangeAspect="1" noChangeArrowheads="1"/>
          </p:cNvPicPr>
          <p:nvPr/>
        </p:nvPicPr>
        <p:blipFill>
          <a:blip r:embed="rId6"/>
          <a:srcRect/>
          <a:stretch>
            <a:fillRect/>
          </a:stretch>
        </p:blipFill>
        <p:spPr bwMode="auto">
          <a:xfrm>
            <a:off x="6518275" y="3428999"/>
            <a:ext cx="1832590" cy="2685692"/>
          </a:xfrm>
          <a:prstGeom prst="rect">
            <a:avLst/>
          </a:prstGeom>
          <a:noFill/>
          <a:ln w="9525">
            <a:noFill/>
            <a:miter lim="800000"/>
            <a:headEnd/>
            <a:tailEnd/>
          </a:ln>
          <a:effectLst/>
        </p:spPr>
      </p:pic>
      <p:pic>
        <p:nvPicPr>
          <p:cNvPr id="24582" name="Picture 6"/>
          <p:cNvPicPr>
            <a:picLocks noChangeAspect="1" noChangeArrowheads="1"/>
          </p:cNvPicPr>
          <p:nvPr/>
        </p:nvPicPr>
        <p:blipFill>
          <a:blip r:embed="rId7"/>
          <a:srcRect/>
          <a:stretch>
            <a:fillRect/>
          </a:stretch>
        </p:blipFill>
        <p:spPr bwMode="auto">
          <a:xfrm>
            <a:off x="3655705" y="3428999"/>
            <a:ext cx="1832590" cy="2685692"/>
          </a:xfrm>
          <a:prstGeom prst="rect">
            <a:avLst/>
          </a:prstGeom>
          <a:noFill/>
          <a:ln w="9525">
            <a:noFill/>
            <a:miter lim="800000"/>
            <a:headEnd/>
            <a:tailEnd/>
          </a:ln>
          <a:effectLst/>
        </p:spPr>
      </p:pic>
      <p:pic>
        <p:nvPicPr>
          <p:cNvPr id="24583" name="Picture 7"/>
          <p:cNvPicPr>
            <a:picLocks noChangeAspect="1" noChangeArrowheads="1"/>
          </p:cNvPicPr>
          <p:nvPr/>
        </p:nvPicPr>
        <p:blipFill>
          <a:blip r:embed="rId8"/>
          <a:srcRect/>
          <a:stretch>
            <a:fillRect/>
          </a:stretch>
        </p:blipFill>
        <p:spPr bwMode="auto">
          <a:xfrm>
            <a:off x="3709834" y="424766"/>
            <a:ext cx="1724331" cy="2582764"/>
          </a:xfrm>
          <a:prstGeom prst="rect">
            <a:avLst/>
          </a:prstGeom>
          <a:noFill/>
          <a:ln w="9525">
            <a:noFill/>
            <a:miter lim="800000"/>
            <a:headEnd/>
            <a:tailEnd/>
          </a:ln>
          <a:effectLst/>
        </p:spPr>
      </p:pic>
      <p:cxnSp>
        <p:nvCxnSpPr>
          <p:cNvPr id="9" name="Straight Connector 8"/>
          <p:cNvCxnSpPr/>
          <p:nvPr/>
        </p:nvCxnSpPr>
        <p:spPr>
          <a:xfrm flipV="1">
            <a:off x="159794" y="3229767"/>
            <a:ext cx="8544773" cy="16822"/>
          </a:xfrm>
          <a:prstGeom prst="line">
            <a:avLst/>
          </a:prstGeom>
          <a:ln w="25400" cap="flat" cmpd="sng" algn="ctr">
            <a:solidFill>
              <a:srgbClr val="17375E"/>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flipH="1">
            <a:off x="352506" y="3269727"/>
            <a:ext cx="5689924" cy="2"/>
          </a:xfrm>
          <a:prstGeom prst="line">
            <a:avLst/>
          </a:prstGeom>
          <a:ln w="25400" cap="flat" cmpd="sng" algn="ctr">
            <a:solidFill>
              <a:srgbClr val="17375E"/>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176750" y="3269728"/>
            <a:ext cx="5689924" cy="2"/>
          </a:xfrm>
          <a:prstGeom prst="line">
            <a:avLst/>
          </a:prstGeom>
          <a:ln w="25400" cap="flat" cmpd="sng" algn="ctr">
            <a:solidFill>
              <a:srgbClr val="17375E"/>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8090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9806036-B523-9D46-86B4-E7CA4A0B6542}"/>
              </a:ext>
            </a:extLst>
          </p:cNvPr>
          <p:cNvGraphicFramePr/>
          <p:nvPr>
            <p:extLst>
              <p:ext uri="{D42A27DB-BD31-4B8C-83A1-F6EECF244321}">
                <p14:modId xmlns:p14="http://schemas.microsoft.com/office/powerpoint/2010/main" val="2717844844"/>
              </p:ext>
            </p:extLst>
          </p:nvPr>
        </p:nvGraphicFramePr>
        <p:xfrm>
          <a:off x="106062" y="1150274"/>
          <a:ext cx="7138800" cy="5247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EF9D6D-715B-A042-AE27-DE3F97C17412}"/>
              </a:ext>
            </a:extLst>
          </p:cNvPr>
          <p:cNvSpPr txBox="1"/>
          <p:nvPr/>
        </p:nvSpPr>
        <p:spPr>
          <a:xfrm>
            <a:off x="3922777" y="164236"/>
            <a:ext cx="4718304" cy="923330"/>
          </a:xfrm>
          <a:prstGeom prst="rect">
            <a:avLst/>
          </a:prstGeom>
          <a:noFill/>
        </p:spPr>
        <p:txBody>
          <a:bodyPr wrap="square" rtlCol="0">
            <a:spAutoFit/>
          </a:bodyPr>
          <a:lstStyle/>
          <a:p>
            <a:pPr algn="r" defTabSz="685800" fontAlgn="auto">
              <a:spcBef>
                <a:spcPts val="0"/>
              </a:spcBef>
              <a:spcAft>
                <a:spcPts val="0"/>
              </a:spcAft>
            </a:pPr>
            <a:r>
              <a:rPr lang="en-US" b="1" dirty="0">
                <a:solidFill>
                  <a:prstClr val="black"/>
                </a:solidFill>
                <a:latin typeface="Calibri" panose="020F0502020204030204" pitchFamily="34" charset="0"/>
                <a:ea typeface="+mn-ea"/>
                <a:cs typeface="Calibri" panose="020F0502020204030204" pitchFamily="34" charset="0"/>
              </a:rPr>
              <a:t>The Playful Participatory Research </a:t>
            </a:r>
            <a:r>
              <a:rPr lang="en-US" sz="3000" b="1" dirty="0">
                <a:solidFill>
                  <a:prstClr val="black"/>
                </a:solidFill>
                <a:latin typeface="Calibri" panose="020F0502020204030204" pitchFamily="34" charset="0"/>
                <a:ea typeface="+mn-ea"/>
                <a:cs typeface="Calibri" panose="020F0502020204030204" pitchFamily="34" charset="0"/>
              </a:rPr>
              <a:t>Process</a:t>
            </a:r>
          </a:p>
        </p:txBody>
      </p:sp>
      <p:pic>
        <p:nvPicPr>
          <p:cNvPr id="7" name="Graphic 6" descr="Line arrow Counter clockwise curve">
            <a:extLst>
              <a:ext uri="{FF2B5EF4-FFF2-40B4-BE49-F238E27FC236}">
                <a16:creationId xmlns:a16="http://schemas.microsoft.com/office/drawing/2014/main" id="{982D2DB2-AFCA-8B4E-8885-987650CC30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6889" y="1610154"/>
            <a:ext cx="3821049" cy="4534447"/>
          </a:xfrm>
          <a:prstGeom prst="rect">
            <a:avLst/>
          </a:prstGeom>
        </p:spPr>
      </p:pic>
    </p:spTree>
    <p:extLst>
      <p:ext uri="{BB962C8B-B14F-4D97-AF65-F5344CB8AC3E}">
        <p14:creationId xmlns:p14="http://schemas.microsoft.com/office/powerpoint/2010/main" val="334991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11D92CD-80B5-E14F-8E80-FBF66CA719F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2DE0600-D577-9543-BD4A-2A8CCBB71D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C7B6E4E-26EB-8A4C-808E-AFE375CCE99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729749DE-7A8D-EB47-912F-B4B324DC01C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E9AE45F-3F4B-9C49-84D4-AD728538FBF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D7143653-C41A-2847-8D65-19259852C75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0944423-DDDC-994A-8873-491FB06B7F0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EA876C64-6C90-5D46-9772-6CEE52F3FAD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A454990F-A43E-634A-81AA-3C1652CEBC4F}"/>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graphicEl>
                                              <a:dgm id="{00ACFCA7-AB12-A643-B3D2-3E392A8D721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664CEB49-4C02-984A-945C-1D653A93694D}"/>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graphicEl>
                                              <a:dgm id="{D42FDCAD-6E58-224A-8A18-43EC58C048C3}"/>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D324D5-DE25-7745-B95D-ADB40B9A2274}"/>
              </a:ext>
            </a:extLst>
          </p:cNvPr>
          <p:cNvSpPr txBox="1"/>
          <p:nvPr/>
        </p:nvSpPr>
        <p:spPr>
          <a:xfrm>
            <a:off x="659423" y="2119027"/>
            <a:ext cx="7825154" cy="1882567"/>
          </a:xfrm>
          <a:prstGeom prst="rect">
            <a:avLst/>
          </a:prstGeom>
          <a:noFill/>
        </p:spPr>
        <p:txBody>
          <a:bodyPr wrap="square" rtlCol="0">
            <a:spAutoFit/>
          </a:bodyPr>
          <a:lstStyle/>
          <a:p>
            <a:pPr algn="ctr" defTabSz="685800" fontAlgn="auto">
              <a:spcBef>
                <a:spcPts val="0"/>
              </a:spcBef>
              <a:spcAft>
                <a:spcPts val="450"/>
              </a:spcAft>
            </a:pPr>
            <a:r>
              <a:rPr lang="en-US" sz="3600" dirty="0">
                <a:solidFill>
                  <a:prstClr val="black"/>
                </a:solidFill>
                <a:latin typeface="Calibri" panose="020F0502020204030204" pitchFamily="34" charset="0"/>
                <a:ea typeface="+mn-ea"/>
                <a:cs typeface="Calibri" panose="020F0502020204030204" pitchFamily="34" charset="0"/>
              </a:rPr>
              <a:t>Playful Participatory Research </a:t>
            </a:r>
          </a:p>
          <a:p>
            <a:pPr algn="ctr" defTabSz="685800" fontAlgn="auto">
              <a:spcBef>
                <a:spcPts val="0"/>
              </a:spcBef>
              <a:spcAft>
                <a:spcPts val="450"/>
              </a:spcAft>
            </a:pPr>
            <a:endParaRPr lang="en-US" sz="3600" i="1" dirty="0">
              <a:solidFill>
                <a:prstClr val="black"/>
              </a:solidFill>
              <a:latin typeface="Calibri" panose="020F0502020204030204" pitchFamily="34" charset="0"/>
              <a:ea typeface="+mn-ea"/>
              <a:cs typeface="Calibri" panose="020F0502020204030204" pitchFamily="34" charset="0"/>
            </a:endParaRPr>
          </a:p>
          <a:p>
            <a:pPr algn="ctr" defTabSz="685800" fontAlgn="auto">
              <a:spcBef>
                <a:spcPts val="0"/>
              </a:spcBef>
              <a:spcAft>
                <a:spcPts val="450"/>
              </a:spcAft>
            </a:pPr>
            <a:r>
              <a:rPr lang="en-US" sz="3600" i="1" dirty="0">
                <a:solidFill>
                  <a:prstClr val="black"/>
                </a:solidFill>
                <a:latin typeface="Calibri" panose="020F0502020204030204" pitchFamily="34" charset="0"/>
                <a:ea typeface="+mn-ea"/>
                <a:cs typeface="Calibri" panose="020F0502020204030204" pitchFamily="34" charset="0"/>
              </a:rPr>
              <a:t>Examples</a:t>
            </a:r>
          </a:p>
        </p:txBody>
      </p:sp>
    </p:spTree>
    <p:extLst>
      <p:ext uri="{BB962C8B-B14F-4D97-AF65-F5344CB8AC3E}">
        <p14:creationId xmlns:p14="http://schemas.microsoft.com/office/powerpoint/2010/main" val="314434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9124-6B37-8E43-BF1D-F0CADC1D6C04}"/>
              </a:ext>
            </a:extLst>
          </p:cNvPr>
          <p:cNvSpPr>
            <a:spLocks noGrp="1"/>
          </p:cNvSpPr>
          <p:nvPr>
            <p:ph type="title"/>
          </p:nvPr>
        </p:nvSpPr>
        <p:spPr/>
        <p:txBody>
          <a:bodyPr/>
          <a:lstStyle/>
          <a:p>
            <a:r>
              <a:rPr lang="en-US" dirty="0" err="1"/>
              <a:t>Gameplan</a:t>
            </a:r>
            <a:endParaRPr lang="en-US" dirty="0"/>
          </a:p>
        </p:txBody>
      </p:sp>
      <p:sp>
        <p:nvSpPr>
          <p:cNvPr id="3" name="Content Placeholder 2">
            <a:extLst>
              <a:ext uri="{FF2B5EF4-FFF2-40B4-BE49-F238E27FC236}">
                <a16:creationId xmlns:a16="http://schemas.microsoft.com/office/drawing/2014/main" id="{743F90D2-DBFB-0642-9BA8-CAE7253ABBB2}"/>
              </a:ext>
            </a:extLst>
          </p:cNvPr>
          <p:cNvSpPr>
            <a:spLocks noGrp="1"/>
          </p:cNvSpPr>
          <p:nvPr>
            <p:ph idx="1"/>
          </p:nvPr>
        </p:nvSpPr>
        <p:spPr/>
        <p:txBody>
          <a:bodyPr/>
          <a:lstStyle/>
          <a:p>
            <a:r>
              <a:rPr lang="en-US" dirty="0"/>
              <a:t>Play as a right of children</a:t>
            </a:r>
          </a:p>
          <a:p>
            <a:r>
              <a:rPr lang="en-US" dirty="0"/>
              <a:t>Advocating for Play</a:t>
            </a:r>
          </a:p>
          <a:p>
            <a:r>
              <a:rPr lang="en-US" dirty="0"/>
              <a:t>The Great Play Debate</a:t>
            </a:r>
          </a:p>
          <a:p>
            <a:r>
              <a:rPr lang="en-US" dirty="0"/>
              <a:t>Introduction to Playful Participatory Research</a:t>
            </a:r>
          </a:p>
          <a:p>
            <a:pPr lvl="1"/>
            <a:r>
              <a:rPr lang="en-US" dirty="0"/>
              <a:t>Discussions – Teacher Research Examples</a:t>
            </a:r>
          </a:p>
          <a:p>
            <a:pPr lvl="1"/>
            <a:r>
              <a:rPr lang="en-US" dirty="0"/>
              <a:t>Documentation as a Tool for PPR</a:t>
            </a:r>
          </a:p>
          <a:p>
            <a:pPr lvl="1"/>
            <a:r>
              <a:rPr lang="en-US" dirty="0"/>
              <a:t>Making paper airplanes</a:t>
            </a:r>
          </a:p>
          <a:p>
            <a:pPr lvl="1"/>
            <a:r>
              <a:rPr lang="en-US" dirty="0"/>
              <a:t>Choosing PPR Questions</a:t>
            </a:r>
          </a:p>
          <a:p>
            <a:r>
              <a:rPr lang="en-US" dirty="0"/>
              <a:t>Stars and Wishes</a:t>
            </a:r>
          </a:p>
        </p:txBody>
      </p:sp>
    </p:spTree>
    <p:extLst>
      <p:ext uri="{BB962C8B-B14F-4D97-AF65-F5344CB8AC3E}">
        <p14:creationId xmlns:p14="http://schemas.microsoft.com/office/powerpoint/2010/main" val="304950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AA18-E1F5-B846-A6EF-44BF7021FCB3}"/>
              </a:ext>
            </a:extLst>
          </p:cNvPr>
          <p:cNvSpPr>
            <a:spLocks noGrp="1"/>
          </p:cNvSpPr>
          <p:nvPr>
            <p:ph type="title"/>
          </p:nvPr>
        </p:nvSpPr>
        <p:spPr>
          <a:xfrm>
            <a:off x="1017004" y="1194027"/>
            <a:ext cx="7109984" cy="1732146"/>
          </a:xfrm>
        </p:spPr>
        <p:txBody>
          <a:bodyPr>
            <a:noAutofit/>
          </a:bodyPr>
          <a:lstStyle/>
          <a:p>
            <a:pPr algn="ctr"/>
            <a:r>
              <a:rPr lang="en-US" sz="2700" dirty="0">
                <a:solidFill>
                  <a:srgbClr val="DF3827"/>
                </a:solidFill>
                <a:latin typeface="Calibri" panose="020F0502020204030204" pitchFamily="34" charset="0"/>
                <a:cs typeface="Calibri" panose="020F0502020204030204" pitchFamily="34" charset="0"/>
              </a:rPr>
              <a:t>A Playful Participatory Research Example:</a:t>
            </a:r>
            <a:br>
              <a:rPr lang="en-US" sz="2700" dirty="0">
                <a:solidFill>
                  <a:srgbClr val="DF3827"/>
                </a:solidFill>
                <a:latin typeface="Calibri" panose="020F0502020204030204" pitchFamily="34" charset="0"/>
                <a:cs typeface="Calibri" panose="020F0502020204030204" pitchFamily="34" charset="0"/>
              </a:rPr>
            </a:br>
            <a:r>
              <a:rPr lang="en-US" sz="2700" dirty="0">
                <a:solidFill>
                  <a:srgbClr val="DF3827"/>
                </a:solidFill>
                <a:latin typeface="Calibri" panose="020F0502020204030204" pitchFamily="34" charset="0"/>
                <a:cs typeface="Calibri" panose="020F0502020204030204" pitchFamily="34" charset="0"/>
              </a:rPr>
              <a:t>The Kindergarten Study group</a:t>
            </a:r>
            <a:br>
              <a:rPr lang="en-US" sz="2700" dirty="0">
                <a:solidFill>
                  <a:srgbClr val="DF3827"/>
                </a:solidFill>
                <a:latin typeface="Calibri" panose="020F0502020204030204" pitchFamily="34" charset="0"/>
                <a:cs typeface="Calibri" panose="020F0502020204030204" pitchFamily="34" charset="0"/>
              </a:rPr>
            </a:br>
            <a:r>
              <a:rPr lang="en-US" sz="2700" dirty="0">
                <a:solidFill>
                  <a:srgbClr val="DF3827"/>
                </a:solidFill>
                <a:latin typeface="Calibri" panose="020F0502020204030204" pitchFamily="34" charset="0"/>
                <a:cs typeface="Calibri" panose="020F0502020204030204" pitchFamily="34" charset="0"/>
              </a:rPr>
              <a:t>International School of Billund, Denmark</a:t>
            </a:r>
          </a:p>
        </p:txBody>
      </p:sp>
      <p:pic>
        <p:nvPicPr>
          <p:cNvPr id="4" name="Picture 3">
            <a:extLst>
              <a:ext uri="{FF2B5EF4-FFF2-40B4-BE49-F238E27FC236}">
                <a16:creationId xmlns:a16="http://schemas.microsoft.com/office/drawing/2014/main" id="{8B29277E-6E9B-7443-876E-411132CC21BB}"/>
              </a:ext>
            </a:extLst>
          </p:cNvPr>
          <p:cNvPicPr>
            <a:picLocks noChangeAspect="1"/>
          </p:cNvPicPr>
          <p:nvPr/>
        </p:nvPicPr>
        <p:blipFill>
          <a:blip r:embed="rId3"/>
          <a:stretch>
            <a:fillRect/>
          </a:stretch>
        </p:blipFill>
        <p:spPr>
          <a:xfrm>
            <a:off x="2515958" y="2991682"/>
            <a:ext cx="4112078" cy="2672291"/>
          </a:xfrm>
          <a:prstGeom prst="rect">
            <a:avLst/>
          </a:prstGeom>
        </p:spPr>
      </p:pic>
    </p:spTree>
    <p:extLst>
      <p:ext uri="{BB962C8B-B14F-4D97-AF65-F5344CB8AC3E}">
        <p14:creationId xmlns:p14="http://schemas.microsoft.com/office/powerpoint/2010/main" val="4019033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D324D5-DE25-7745-B95D-ADB40B9A2274}"/>
              </a:ext>
            </a:extLst>
          </p:cNvPr>
          <p:cNvSpPr txBox="1"/>
          <p:nvPr/>
        </p:nvSpPr>
        <p:spPr>
          <a:xfrm>
            <a:off x="659423" y="2119027"/>
            <a:ext cx="7825154" cy="2372444"/>
          </a:xfrm>
          <a:prstGeom prst="rect">
            <a:avLst/>
          </a:prstGeom>
          <a:noFill/>
        </p:spPr>
        <p:txBody>
          <a:bodyPr wrap="square" rtlCol="0">
            <a:spAutoFit/>
          </a:bodyPr>
          <a:lstStyle/>
          <a:p>
            <a:pPr algn="ctr" defTabSz="685800" fontAlgn="auto">
              <a:spcBef>
                <a:spcPts val="0"/>
              </a:spcBef>
              <a:spcAft>
                <a:spcPts val="450"/>
              </a:spcAft>
            </a:pPr>
            <a:r>
              <a:rPr lang="en-US" sz="3600" dirty="0">
                <a:solidFill>
                  <a:prstClr val="black"/>
                </a:solidFill>
                <a:latin typeface="Calibri" panose="020F0502020204030204" pitchFamily="34" charset="0"/>
                <a:ea typeface="+mn-ea"/>
                <a:cs typeface="Calibri" panose="020F0502020204030204" pitchFamily="34" charset="0"/>
              </a:rPr>
              <a:t>“We keep getting messages about learning through play, but I kept feeling like I have to stop it.”</a:t>
            </a:r>
          </a:p>
          <a:p>
            <a:pPr algn="ctr" defTabSz="685800" fontAlgn="auto">
              <a:spcBef>
                <a:spcPts val="0"/>
              </a:spcBef>
              <a:spcAft>
                <a:spcPts val="450"/>
              </a:spcAft>
            </a:pPr>
            <a:r>
              <a:rPr lang="en-US" sz="3600" i="1" dirty="0">
                <a:solidFill>
                  <a:prstClr val="black"/>
                </a:solidFill>
                <a:latin typeface="Calibri" panose="020F0502020204030204" pitchFamily="34" charset="0"/>
                <a:ea typeface="+mn-ea"/>
                <a:cs typeface="Calibri" panose="020F0502020204030204" pitchFamily="34" charset="0"/>
              </a:rPr>
              <a:t>Marina, K3 teacher</a:t>
            </a:r>
          </a:p>
        </p:txBody>
      </p:sp>
    </p:spTree>
    <p:extLst>
      <p:ext uri="{BB962C8B-B14F-4D97-AF65-F5344CB8AC3E}">
        <p14:creationId xmlns:p14="http://schemas.microsoft.com/office/powerpoint/2010/main" val="264460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106A6E-0222-5B41-8E78-15A134ECEF5B}"/>
              </a:ext>
            </a:extLst>
          </p:cNvPr>
          <p:cNvSpPr/>
          <p:nvPr/>
        </p:nvSpPr>
        <p:spPr>
          <a:xfrm>
            <a:off x="0" y="2664079"/>
            <a:ext cx="9144000" cy="3030125"/>
          </a:xfrm>
          <a:prstGeom prst="rect">
            <a:avLst/>
          </a:prstGeom>
        </p:spPr>
        <p:txBody>
          <a:bodyPr wrap="square">
            <a:spAutoFit/>
          </a:bodyPr>
          <a:lstStyle/>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No going up the slide</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Ride bicycles only on the bike track, in one direction</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Do not climb on the trees </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Do not play with apples that fall from the tree </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No throwing items over the fence</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It is not allowed to dig outside of the sandbox</a:t>
            </a:r>
          </a:p>
          <a:p>
            <a:pPr algn="ctr" defTabSz="685800" fontAlgn="auto">
              <a:lnSpc>
                <a:spcPts val="3255"/>
              </a:lnSpc>
              <a:spcBef>
                <a:spcPts val="0"/>
              </a:spcBef>
              <a:spcAft>
                <a:spcPts val="0"/>
              </a:spcAft>
            </a:pPr>
            <a:r>
              <a:rPr lang="en-US" dirty="0">
                <a:solidFill>
                  <a:prstClr val="black"/>
                </a:solidFill>
                <a:latin typeface="Calibri" panose="020F0502020204030204" pitchFamily="34" charset="0"/>
                <a:ea typeface="+mn-ea"/>
                <a:cs typeface="Calibri" panose="020F0502020204030204" pitchFamily="34" charset="0"/>
              </a:rPr>
              <a:t>It is not allowed to play with tree branches</a:t>
            </a:r>
          </a:p>
        </p:txBody>
      </p:sp>
      <p:sp>
        <p:nvSpPr>
          <p:cNvPr id="3" name="TextBox 2">
            <a:extLst>
              <a:ext uri="{FF2B5EF4-FFF2-40B4-BE49-F238E27FC236}">
                <a16:creationId xmlns:a16="http://schemas.microsoft.com/office/drawing/2014/main" id="{694A637A-AC74-164A-A223-0E59BED32144}"/>
              </a:ext>
            </a:extLst>
          </p:cNvPr>
          <p:cNvSpPr txBox="1"/>
          <p:nvPr/>
        </p:nvSpPr>
        <p:spPr>
          <a:xfrm>
            <a:off x="800101" y="1102178"/>
            <a:ext cx="7543799" cy="1754326"/>
          </a:xfrm>
          <a:prstGeom prst="rect">
            <a:avLst/>
          </a:prstGeom>
          <a:noFill/>
        </p:spPr>
        <p:txBody>
          <a:bodyPr wrap="square" rtlCol="0">
            <a:spAutoFit/>
          </a:bodyPr>
          <a:lstStyle/>
          <a:p>
            <a:pPr algn="ctr" defTabSz="685800" fontAlgn="auto">
              <a:lnSpc>
                <a:spcPts val="2670"/>
              </a:lnSpc>
              <a:spcBef>
                <a:spcPts val="0"/>
              </a:spcBef>
              <a:spcAft>
                <a:spcPts val="0"/>
              </a:spcAft>
            </a:pPr>
            <a:r>
              <a:rPr lang="en-US" sz="2100" b="1" dirty="0">
                <a:solidFill>
                  <a:srgbClr val="FF0000"/>
                </a:solidFill>
                <a:latin typeface="Calibri" panose="020F0502020204030204" pitchFamily="34" charset="0"/>
                <a:ea typeface="+mn-ea"/>
                <a:cs typeface="Calibri" panose="020F0502020204030204" pitchFamily="34" charset="0"/>
              </a:rPr>
              <a:t>Some of the kindergarten teachers at the International School of Billund in Denmark were finding that during recess time, they were saying no more than yes:</a:t>
            </a:r>
          </a:p>
          <a:p>
            <a:pPr algn="ctr" defTabSz="685800" fontAlgn="auto">
              <a:lnSpc>
                <a:spcPts val="2670"/>
              </a:lnSpc>
              <a:spcBef>
                <a:spcPts val="0"/>
              </a:spcBef>
              <a:spcAft>
                <a:spcPts val="0"/>
              </a:spcAft>
            </a:pPr>
            <a:endParaRPr lang="en-US" sz="1800" b="1" dirty="0">
              <a:solidFill>
                <a:srgbClr val="FF0000"/>
              </a:solidFill>
              <a:latin typeface="Calibri" panose="020F0502020204030204" pitchFamily="34" charset="0"/>
              <a:ea typeface="+mn-ea"/>
              <a:cs typeface="Calibri" panose="020F0502020204030204" pitchFamily="34" charset="0"/>
            </a:endParaRPr>
          </a:p>
          <a:p>
            <a:pPr algn="ctr" defTabSz="685800" fontAlgn="auto">
              <a:spcBef>
                <a:spcPts val="0"/>
              </a:spcBef>
              <a:spcAft>
                <a:spcPts val="0"/>
              </a:spcAft>
            </a:pPr>
            <a:r>
              <a:rPr lang="en-US" sz="1800" b="1" dirty="0">
                <a:solidFill>
                  <a:srgbClr val="FF0000"/>
                </a:solidFill>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8191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D324D5-DE25-7745-B95D-ADB40B9A2274}"/>
              </a:ext>
            </a:extLst>
          </p:cNvPr>
          <p:cNvSpPr txBox="1"/>
          <p:nvPr/>
        </p:nvSpPr>
        <p:spPr>
          <a:xfrm>
            <a:off x="869735" y="2640234"/>
            <a:ext cx="7825154" cy="1200329"/>
          </a:xfrm>
          <a:prstGeom prst="rect">
            <a:avLst/>
          </a:prstGeom>
          <a:noFill/>
        </p:spPr>
        <p:txBody>
          <a:bodyPr wrap="square" rtlCol="0">
            <a:spAutoFit/>
          </a:bodyPr>
          <a:lstStyle/>
          <a:p>
            <a:pPr algn="ctr" defTabSz="685800" fontAlgn="auto">
              <a:spcBef>
                <a:spcPts val="0"/>
              </a:spcBef>
              <a:spcAft>
                <a:spcPts val="450"/>
              </a:spcAft>
            </a:pPr>
            <a:r>
              <a:rPr lang="en-US" sz="3600" dirty="0">
                <a:solidFill>
                  <a:prstClr val="black"/>
                </a:solidFill>
                <a:latin typeface="Lucida Grande" panose="020B0600040502020204" pitchFamily="34" charset="0"/>
                <a:ea typeface="+mn-ea"/>
                <a:cs typeface="Lucida Grande" panose="020B0600040502020204" pitchFamily="34" charset="0"/>
              </a:rPr>
              <a:t>What happens when there are less rules on the playground? </a:t>
            </a:r>
            <a:endParaRPr lang="en-US" sz="3600" i="1" dirty="0">
              <a:solidFill>
                <a:prstClr val="black"/>
              </a:solidFill>
              <a:latin typeface="Lucida Grande" panose="020B0600040502020204" pitchFamily="34" charset="0"/>
              <a:ea typeface="+mn-ea"/>
              <a:cs typeface="Lucida Grande" panose="020B0600040502020204" pitchFamily="34" charset="0"/>
            </a:endParaRPr>
          </a:p>
        </p:txBody>
      </p:sp>
      <p:pic>
        <p:nvPicPr>
          <p:cNvPr id="2" name="Picture 1">
            <a:extLst>
              <a:ext uri="{FF2B5EF4-FFF2-40B4-BE49-F238E27FC236}">
                <a16:creationId xmlns:a16="http://schemas.microsoft.com/office/drawing/2014/main" id="{5B95FE35-48BA-4542-94F5-386A472FDBFE}"/>
              </a:ext>
            </a:extLst>
          </p:cNvPr>
          <p:cNvPicPr>
            <a:picLocks noChangeAspect="1"/>
          </p:cNvPicPr>
          <p:nvPr/>
        </p:nvPicPr>
        <p:blipFill>
          <a:blip r:embed="rId3"/>
          <a:stretch>
            <a:fillRect/>
          </a:stretch>
        </p:blipFill>
        <p:spPr>
          <a:xfrm>
            <a:off x="0" y="1022033"/>
            <a:ext cx="3400425" cy="790575"/>
          </a:xfrm>
          <a:prstGeom prst="rect">
            <a:avLst/>
          </a:prstGeom>
        </p:spPr>
      </p:pic>
    </p:spTree>
    <p:extLst>
      <p:ext uri="{BB962C8B-B14F-4D97-AF65-F5344CB8AC3E}">
        <p14:creationId xmlns:p14="http://schemas.microsoft.com/office/powerpoint/2010/main" val="1569613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8CBA1-5C69-CC4F-BE78-B2931FFACE43}"/>
              </a:ext>
            </a:extLst>
          </p:cNvPr>
          <p:cNvPicPr>
            <a:picLocks noChangeAspect="1"/>
          </p:cNvPicPr>
          <p:nvPr/>
        </p:nvPicPr>
        <p:blipFill>
          <a:blip r:embed="rId3"/>
          <a:stretch>
            <a:fillRect/>
          </a:stretch>
        </p:blipFill>
        <p:spPr>
          <a:xfrm>
            <a:off x="76010" y="952500"/>
            <a:ext cx="4200525" cy="762000"/>
          </a:xfrm>
          <a:prstGeom prst="rect">
            <a:avLst/>
          </a:prstGeom>
        </p:spPr>
      </p:pic>
      <p:pic>
        <p:nvPicPr>
          <p:cNvPr id="5" name="Picture 4" descr="A picture containing tree, outdoor, sky, ground&#10;&#10;Description automatically generated">
            <a:extLst>
              <a:ext uri="{FF2B5EF4-FFF2-40B4-BE49-F238E27FC236}">
                <a16:creationId xmlns:a16="http://schemas.microsoft.com/office/drawing/2014/main" id="{E1239791-702A-DF40-83F2-47B2DE468CFC}"/>
              </a:ext>
            </a:extLst>
          </p:cNvPr>
          <p:cNvPicPr>
            <a:picLocks noChangeAspect="1"/>
          </p:cNvPicPr>
          <p:nvPr/>
        </p:nvPicPr>
        <p:blipFill>
          <a:blip r:embed="rId4"/>
          <a:stretch>
            <a:fillRect/>
          </a:stretch>
        </p:blipFill>
        <p:spPr>
          <a:xfrm>
            <a:off x="1138687" y="1799245"/>
            <a:ext cx="7349706" cy="4143397"/>
          </a:xfrm>
          <a:prstGeom prst="rect">
            <a:avLst/>
          </a:prstGeom>
        </p:spPr>
      </p:pic>
    </p:spTree>
    <p:extLst>
      <p:ext uri="{BB962C8B-B14F-4D97-AF65-F5344CB8AC3E}">
        <p14:creationId xmlns:p14="http://schemas.microsoft.com/office/powerpoint/2010/main" val="904935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1869-5771-2845-A35D-5256A28D52BD}"/>
              </a:ext>
            </a:extLst>
          </p:cNvPr>
          <p:cNvSpPr>
            <a:spLocks noGrp="1"/>
          </p:cNvSpPr>
          <p:nvPr>
            <p:ph type="title"/>
          </p:nvPr>
        </p:nvSpPr>
        <p:spPr>
          <a:xfrm>
            <a:off x="628650" y="691101"/>
            <a:ext cx="7886700" cy="1325563"/>
          </a:xfrm>
        </p:spPr>
        <p:txBody>
          <a:bodyPr/>
          <a:lstStyle/>
          <a:p>
            <a:r>
              <a:rPr lang="en-US" dirty="0">
                <a:latin typeface="Calibri" panose="020F0502020204030204" pitchFamily="34" charset="0"/>
                <a:cs typeface="Calibri" panose="020F0502020204030204" pitchFamily="34" charset="0"/>
              </a:rPr>
              <a:t>Looking Playfully at Documentation Protocol (20-25 min)</a:t>
            </a:r>
          </a:p>
        </p:txBody>
      </p:sp>
      <p:sp>
        <p:nvSpPr>
          <p:cNvPr id="3" name="Content Placeholder 2">
            <a:extLst>
              <a:ext uri="{FF2B5EF4-FFF2-40B4-BE49-F238E27FC236}">
                <a16:creationId xmlns:a16="http://schemas.microsoft.com/office/drawing/2014/main" id="{84B1EAB1-A4A2-9D4E-A352-5BCEBF629671}"/>
              </a:ext>
            </a:extLst>
          </p:cNvPr>
          <p:cNvSpPr>
            <a:spLocks noGrp="1"/>
          </p:cNvSpPr>
          <p:nvPr>
            <p:ph idx="1"/>
          </p:nvPr>
        </p:nvSpPr>
        <p:spPr>
          <a:xfrm>
            <a:off x="628650" y="2016664"/>
            <a:ext cx="7886700" cy="4351338"/>
          </a:xfrm>
        </p:spPr>
        <p:txBody>
          <a:bodyPr>
            <a:normAutofit fontScale="92500" lnSpcReduction="20000"/>
          </a:bodyPr>
          <a:lstStyle/>
          <a:p>
            <a:r>
              <a:rPr lang="en-US" dirty="0">
                <a:latin typeface="Calibri" panose="020F0502020204030204" pitchFamily="34" charset="0"/>
                <a:cs typeface="Calibri" panose="020F0502020204030204" pitchFamily="34" charset="0"/>
              </a:rPr>
              <a:t>Listening: The presenting teacher names their question and gives context about the documentation they are sharing (2 min)</a:t>
            </a:r>
          </a:p>
          <a:p>
            <a:r>
              <a:rPr lang="en-US" dirty="0">
                <a:latin typeface="Calibri" panose="020F0502020204030204" pitchFamily="34" charset="0"/>
                <a:cs typeface="Calibri" panose="020F0502020204030204" pitchFamily="34" charset="0"/>
              </a:rPr>
              <a:t>Looking: Look carefully at the documentation for a few minutes (2-3 min)</a:t>
            </a:r>
          </a:p>
          <a:p>
            <a:r>
              <a:rPr lang="en-US" dirty="0">
                <a:latin typeface="Calibri" panose="020F0502020204030204" pitchFamily="34" charset="0"/>
                <a:cs typeface="Calibri" panose="020F0502020204030204" pitchFamily="34" charset="0"/>
              </a:rPr>
              <a:t>Clarifying: Presenter answers short, fact-based questions from the group (2 min)</a:t>
            </a:r>
          </a:p>
          <a:p>
            <a:r>
              <a:rPr lang="en-US" dirty="0">
                <a:latin typeface="Calibri" panose="020F0502020204030204" pitchFamily="34" charset="0"/>
                <a:cs typeface="Calibri" panose="020F0502020204030204" pitchFamily="34" charset="0"/>
              </a:rPr>
              <a:t>Noticing and Wondering: a round of “I notice” (just saying what you see/hear in the documentation without judgement), and then ”I wonder” statements. The presenter listens and is silent (4 min)</a:t>
            </a:r>
          </a:p>
          <a:p>
            <a:r>
              <a:rPr lang="en-US" dirty="0">
                <a:latin typeface="Calibri" panose="020F0502020204030204" pitchFamily="34" charset="0"/>
                <a:cs typeface="Calibri" panose="020F0502020204030204" pitchFamily="34" charset="0"/>
              </a:rPr>
              <a:t>Pretending: Take on roles and act out a scenario captured in the documentation (2-3 min)</a:t>
            </a:r>
          </a:p>
          <a:p>
            <a:r>
              <a:rPr lang="en-US" dirty="0">
                <a:latin typeface="Calibri" panose="020F0502020204030204" pitchFamily="34" charset="0"/>
                <a:cs typeface="Calibri" panose="020F0502020204030204" pitchFamily="34" charset="0"/>
              </a:rPr>
              <a:t>Noticing/Wondering again: Did the playing help you notice anything new? (2 min)</a:t>
            </a:r>
          </a:p>
          <a:p>
            <a:r>
              <a:rPr lang="en-US" dirty="0">
                <a:latin typeface="Calibri" panose="020F0502020204030204" pitchFamily="34" charset="0"/>
                <a:cs typeface="Calibri" panose="020F0502020204030204" pitchFamily="34" charset="0"/>
              </a:rPr>
              <a:t>Inspiring: Repeat the presenter’s question.  What could the presenter try as next steps in their teaching? Or share ideas of what to document next. (5 min)</a:t>
            </a:r>
          </a:p>
          <a:p>
            <a:r>
              <a:rPr lang="en-US" dirty="0">
                <a:latin typeface="Calibri" panose="020F0502020204030204" pitchFamily="34" charset="0"/>
                <a:cs typeface="Calibri" panose="020F0502020204030204" pitchFamily="34" charset="0"/>
              </a:rPr>
              <a:t>Closing: The presenter has the last word to share their take-aways/questions. (2 min)</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89036E7-8243-2C41-B607-150BAA140B4C}"/>
              </a:ext>
            </a:extLst>
          </p:cNvPr>
          <p:cNvPicPr>
            <a:picLocks noChangeAspect="1"/>
          </p:cNvPicPr>
          <p:nvPr/>
        </p:nvPicPr>
        <p:blipFill>
          <a:blip r:embed="rId3"/>
          <a:stretch>
            <a:fillRect/>
          </a:stretch>
        </p:blipFill>
        <p:spPr>
          <a:xfrm>
            <a:off x="137734" y="186801"/>
            <a:ext cx="4667250" cy="714375"/>
          </a:xfrm>
          <a:prstGeom prst="rect">
            <a:avLst/>
          </a:prstGeom>
        </p:spPr>
      </p:pic>
    </p:spTree>
    <p:extLst>
      <p:ext uri="{BB962C8B-B14F-4D97-AF65-F5344CB8AC3E}">
        <p14:creationId xmlns:p14="http://schemas.microsoft.com/office/powerpoint/2010/main" val="2506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B391E7-459A-2245-91B3-A5EB899FA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932"/>
            <a:ext cx="9144000" cy="4684137"/>
          </a:xfrm>
          <a:prstGeom prst="rect">
            <a:avLst/>
          </a:prstGeom>
        </p:spPr>
      </p:pic>
      <p:pic>
        <p:nvPicPr>
          <p:cNvPr id="5" name="Picture 4">
            <a:extLst>
              <a:ext uri="{FF2B5EF4-FFF2-40B4-BE49-F238E27FC236}">
                <a16:creationId xmlns:a16="http://schemas.microsoft.com/office/drawing/2014/main" id="{5E698F50-52D0-234E-A8B0-D5BFF90323B7}"/>
              </a:ext>
            </a:extLst>
          </p:cNvPr>
          <p:cNvPicPr>
            <a:picLocks noChangeAspect="1"/>
          </p:cNvPicPr>
          <p:nvPr/>
        </p:nvPicPr>
        <p:blipFill>
          <a:blip r:embed="rId4"/>
          <a:stretch>
            <a:fillRect/>
          </a:stretch>
        </p:blipFill>
        <p:spPr>
          <a:xfrm>
            <a:off x="0" y="940880"/>
            <a:ext cx="5286375" cy="733425"/>
          </a:xfrm>
          <a:prstGeom prst="rect">
            <a:avLst/>
          </a:prstGeom>
        </p:spPr>
      </p:pic>
    </p:spTree>
    <p:extLst>
      <p:ext uri="{BB962C8B-B14F-4D97-AF65-F5344CB8AC3E}">
        <p14:creationId xmlns:p14="http://schemas.microsoft.com/office/powerpoint/2010/main" val="4207138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0A8B-FBC5-9841-A119-B8AE5B263632}"/>
              </a:ext>
            </a:extLst>
          </p:cNvPr>
          <p:cNvPicPr>
            <a:picLocks noChangeAspect="1"/>
          </p:cNvPicPr>
          <p:nvPr/>
        </p:nvPicPr>
        <p:blipFill>
          <a:blip r:embed="rId3"/>
          <a:stretch>
            <a:fillRect/>
          </a:stretch>
        </p:blipFill>
        <p:spPr>
          <a:xfrm>
            <a:off x="905256" y="1644105"/>
            <a:ext cx="3552479" cy="4260633"/>
          </a:xfrm>
          <a:prstGeom prst="rect">
            <a:avLst/>
          </a:prstGeom>
        </p:spPr>
      </p:pic>
      <p:pic>
        <p:nvPicPr>
          <p:cNvPr id="6" name="Picture 5">
            <a:extLst>
              <a:ext uri="{FF2B5EF4-FFF2-40B4-BE49-F238E27FC236}">
                <a16:creationId xmlns:a16="http://schemas.microsoft.com/office/drawing/2014/main" id="{FE61BCCB-C4E0-DA4C-A2D8-9E097855A5AE}"/>
              </a:ext>
            </a:extLst>
          </p:cNvPr>
          <p:cNvPicPr>
            <a:picLocks noChangeAspect="1"/>
          </p:cNvPicPr>
          <p:nvPr/>
        </p:nvPicPr>
        <p:blipFill>
          <a:blip r:embed="rId4"/>
          <a:stretch>
            <a:fillRect/>
          </a:stretch>
        </p:blipFill>
        <p:spPr>
          <a:xfrm>
            <a:off x="5011740" y="1223862"/>
            <a:ext cx="3365564" cy="4576572"/>
          </a:xfrm>
          <a:prstGeom prst="rect">
            <a:avLst/>
          </a:prstGeom>
        </p:spPr>
      </p:pic>
      <p:pic>
        <p:nvPicPr>
          <p:cNvPr id="5" name="Picture 4">
            <a:extLst>
              <a:ext uri="{FF2B5EF4-FFF2-40B4-BE49-F238E27FC236}">
                <a16:creationId xmlns:a16="http://schemas.microsoft.com/office/drawing/2014/main" id="{1664D1D6-EF9A-1948-A984-40F3A92E5FB8}"/>
              </a:ext>
            </a:extLst>
          </p:cNvPr>
          <p:cNvPicPr>
            <a:picLocks noChangeAspect="1"/>
          </p:cNvPicPr>
          <p:nvPr/>
        </p:nvPicPr>
        <p:blipFill>
          <a:blip r:embed="rId5"/>
          <a:stretch>
            <a:fillRect/>
          </a:stretch>
        </p:blipFill>
        <p:spPr>
          <a:xfrm>
            <a:off x="0" y="833337"/>
            <a:ext cx="5791200" cy="781050"/>
          </a:xfrm>
          <a:prstGeom prst="rect">
            <a:avLst/>
          </a:prstGeom>
        </p:spPr>
      </p:pic>
    </p:spTree>
    <p:extLst>
      <p:ext uri="{BB962C8B-B14F-4D97-AF65-F5344CB8AC3E}">
        <p14:creationId xmlns:p14="http://schemas.microsoft.com/office/powerpoint/2010/main" val="12215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D54E8F-BB9A-5047-9BE3-07BDF5D47B35}"/>
              </a:ext>
            </a:extLst>
          </p:cNvPr>
          <p:cNvPicPr>
            <a:picLocks noChangeAspect="1"/>
          </p:cNvPicPr>
          <p:nvPr/>
        </p:nvPicPr>
        <p:blipFill>
          <a:blip r:embed="rId3"/>
          <a:stretch>
            <a:fillRect/>
          </a:stretch>
        </p:blipFill>
        <p:spPr>
          <a:xfrm>
            <a:off x="2426677" y="20493"/>
            <a:ext cx="4220307" cy="6705257"/>
          </a:xfrm>
          <a:prstGeom prst="rect">
            <a:avLst/>
          </a:prstGeom>
        </p:spPr>
      </p:pic>
      <p:sp>
        <p:nvSpPr>
          <p:cNvPr id="7" name="TextBox 6">
            <a:extLst>
              <a:ext uri="{FF2B5EF4-FFF2-40B4-BE49-F238E27FC236}">
                <a16:creationId xmlns:a16="http://schemas.microsoft.com/office/drawing/2014/main" id="{C4F9CEA3-A481-054B-8D5E-9022D849E042}"/>
              </a:ext>
            </a:extLst>
          </p:cNvPr>
          <p:cNvSpPr txBox="1"/>
          <p:nvPr/>
        </p:nvSpPr>
        <p:spPr>
          <a:xfrm>
            <a:off x="440902" y="1089282"/>
            <a:ext cx="1492524"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等线" panose="020F0502020204030204"/>
                <a:ea typeface="+mn-ea"/>
                <a:cs typeface="+mn-cs"/>
              </a:rPr>
              <a:t>Sample </a:t>
            </a:r>
          </a:p>
          <a:p>
            <a:pPr defTabSz="685800" fontAlgn="auto">
              <a:spcBef>
                <a:spcPts val="0"/>
              </a:spcBef>
              <a:spcAft>
                <a:spcPts val="0"/>
              </a:spcAft>
            </a:pPr>
            <a:r>
              <a:rPr lang="en-US" sz="1350" dirty="0">
                <a:solidFill>
                  <a:prstClr val="black"/>
                </a:solidFill>
                <a:latin typeface="等线" panose="020F0502020204030204"/>
                <a:ea typeface="+mn-ea"/>
                <a:cs typeface="+mn-cs"/>
              </a:rPr>
              <a:t>Mini-Poster</a:t>
            </a:r>
          </a:p>
        </p:txBody>
      </p:sp>
    </p:spTree>
    <p:extLst>
      <p:ext uri="{BB962C8B-B14F-4D97-AF65-F5344CB8AC3E}">
        <p14:creationId xmlns:p14="http://schemas.microsoft.com/office/powerpoint/2010/main" val="1320781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E8AD-C0D4-BE4A-A1D9-87735EC2AA03}"/>
              </a:ext>
            </a:extLst>
          </p:cNvPr>
          <p:cNvSpPr>
            <a:spLocks noGrp="1"/>
          </p:cNvSpPr>
          <p:nvPr>
            <p:ph type="title"/>
          </p:nvPr>
        </p:nvSpPr>
        <p:spPr/>
        <p:txBody>
          <a:bodyPr/>
          <a:lstStyle/>
          <a:p>
            <a:r>
              <a:rPr lang="en-US" dirty="0"/>
              <a:t>Teacher research articles: small group discussions</a:t>
            </a:r>
          </a:p>
        </p:txBody>
      </p:sp>
      <p:sp>
        <p:nvSpPr>
          <p:cNvPr id="3" name="Content Placeholder 2">
            <a:extLst>
              <a:ext uri="{FF2B5EF4-FFF2-40B4-BE49-F238E27FC236}">
                <a16:creationId xmlns:a16="http://schemas.microsoft.com/office/drawing/2014/main" id="{0155441E-91C8-4A4A-8777-E7BA12F8EE32}"/>
              </a:ext>
            </a:extLst>
          </p:cNvPr>
          <p:cNvSpPr>
            <a:spLocks noGrp="1"/>
          </p:cNvSpPr>
          <p:nvPr>
            <p:ph idx="1"/>
          </p:nvPr>
        </p:nvSpPr>
        <p:spPr>
          <a:xfrm>
            <a:off x="628650" y="1825624"/>
            <a:ext cx="8007350" cy="4667249"/>
          </a:xfrm>
        </p:spPr>
        <p:txBody>
          <a:bodyPr/>
          <a:lstStyle/>
          <a:p>
            <a:r>
              <a:rPr lang="en-US" dirty="0"/>
              <a:t>Pretend you are hosting a Playful Participatory Research conference and need to find excellent teacher researchers to speak about their work. Discuss the article that you read with your group, considering:</a:t>
            </a:r>
          </a:p>
          <a:p>
            <a:pPr lvl="1"/>
            <a:r>
              <a:rPr lang="en-US" dirty="0"/>
              <a:t>Was the author a teacher researcher? Why?</a:t>
            </a:r>
          </a:p>
          <a:p>
            <a:pPr lvl="1"/>
            <a:r>
              <a:rPr lang="en-US" dirty="0"/>
              <a:t>What were their research questions?</a:t>
            </a:r>
          </a:p>
          <a:p>
            <a:pPr lvl="1"/>
            <a:r>
              <a:rPr lang="en-US" dirty="0"/>
              <a:t>What kinds of data/documentation were gathered to explore this question?</a:t>
            </a:r>
          </a:p>
          <a:p>
            <a:pPr lvl="1"/>
            <a:r>
              <a:rPr lang="en-US" dirty="0"/>
              <a:t>Was the research process playful? Would you call this PPR or regular teacher research?</a:t>
            </a:r>
          </a:p>
          <a:p>
            <a:pPr lvl="1"/>
            <a:r>
              <a:rPr lang="en-US" dirty="0"/>
              <a:t>What surprised you/intrigued you about what you read?</a:t>
            </a:r>
          </a:p>
          <a:p>
            <a:endParaRPr lang="en-US" dirty="0"/>
          </a:p>
        </p:txBody>
      </p:sp>
    </p:spTree>
    <p:extLst>
      <p:ext uri="{BB962C8B-B14F-4D97-AF65-F5344CB8AC3E}">
        <p14:creationId xmlns:p14="http://schemas.microsoft.com/office/powerpoint/2010/main" val="201350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626E1-6DAB-6348-A3F3-0D570878DDB9}"/>
              </a:ext>
            </a:extLst>
          </p:cNvPr>
          <p:cNvSpPr>
            <a:spLocks noGrp="1"/>
          </p:cNvSpPr>
          <p:nvPr>
            <p:ph idx="1"/>
          </p:nvPr>
        </p:nvSpPr>
        <p:spPr>
          <a:xfrm>
            <a:off x="628650" y="945092"/>
            <a:ext cx="7886700" cy="4351338"/>
          </a:xfrm>
        </p:spPr>
        <p:txBody>
          <a:bodyPr>
            <a:noAutofit/>
          </a:bodyPr>
          <a:lstStyle/>
          <a:p>
            <a:pPr marL="0" indent="0">
              <a:buNone/>
            </a:pPr>
            <a:r>
              <a:rPr lang="en-US" sz="2800" dirty="0"/>
              <a:t>“</a:t>
            </a:r>
            <a:r>
              <a:rPr lang="en-US" sz="2800" b="1" dirty="0"/>
              <a:t>Play must be the right of every child. Not a privilege. </a:t>
            </a:r>
            <a:r>
              <a:rPr lang="en-US" sz="2800" dirty="0"/>
              <a:t>After all, when regarded as a privilege, it is granted to some and denied to others, creating further inequities. Play as a right is what is fair and just. Although children will engage in play differently, play is a child’s right. It is currently being denied in the name of rigor and academics, both of which have been used as racist ways of keeping the status quo in place. That is, </a:t>
            </a:r>
            <a:r>
              <a:rPr lang="en-US" sz="2800" b="1" dirty="0"/>
              <a:t>in low-income preschools and schools, we see mandates, which seek to standardize and manage. In wealthier preschools, we witness the possibilities of play unleashed</a:t>
            </a:r>
            <a:r>
              <a:rPr lang="en-US" sz="2800" dirty="0"/>
              <a:t>.”</a:t>
            </a:r>
          </a:p>
          <a:p>
            <a:pPr marL="0" indent="0" algn="r">
              <a:buNone/>
            </a:pPr>
            <a:r>
              <a:rPr lang="en-US" sz="2800" dirty="0"/>
              <a:t>(</a:t>
            </a:r>
            <a:r>
              <a:rPr lang="en-US" sz="2800" dirty="0" err="1"/>
              <a:t>Souto</a:t>
            </a:r>
            <a:r>
              <a:rPr lang="en-US" sz="2800" dirty="0"/>
              <a:t>-Manning, 2017)</a:t>
            </a:r>
          </a:p>
          <a:p>
            <a:pPr marL="0" indent="0">
              <a:buNone/>
            </a:pPr>
            <a:endParaRPr lang="en-US" sz="2800" dirty="0"/>
          </a:p>
        </p:txBody>
      </p:sp>
    </p:spTree>
    <p:extLst>
      <p:ext uri="{BB962C8B-B14F-4D97-AF65-F5344CB8AC3E}">
        <p14:creationId xmlns:p14="http://schemas.microsoft.com/office/powerpoint/2010/main" val="2922710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1D09-16F6-8346-BEC2-8F53B274CD6F}"/>
              </a:ext>
            </a:extLst>
          </p:cNvPr>
          <p:cNvSpPr>
            <a:spLocks noGrp="1"/>
          </p:cNvSpPr>
          <p:nvPr>
            <p:ph type="title"/>
          </p:nvPr>
        </p:nvSpPr>
        <p:spPr/>
        <p:txBody>
          <a:bodyPr/>
          <a:lstStyle/>
          <a:p>
            <a:r>
              <a:rPr lang="en-US" dirty="0"/>
              <a:t>Documentation </a:t>
            </a:r>
          </a:p>
        </p:txBody>
      </p:sp>
      <p:sp>
        <p:nvSpPr>
          <p:cNvPr id="3" name="Text Placeholder 2">
            <a:extLst>
              <a:ext uri="{FF2B5EF4-FFF2-40B4-BE49-F238E27FC236}">
                <a16:creationId xmlns:a16="http://schemas.microsoft.com/office/drawing/2014/main" id="{EDE903C7-B2B7-154D-A9C7-4DCBC8EE00D3}"/>
              </a:ext>
            </a:extLst>
          </p:cNvPr>
          <p:cNvSpPr>
            <a:spLocks noGrp="1"/>
          </p:cNvSpPr>
          <p:nvPr>
            <p:ph type="body" idx="1"/>
          </p:nvPr>
        </p:nvSpPr>
        <p:spPr/>
        <p:txBody>
          <a:bodyPr/>
          <a:lstStyle/>
          <a:p>
            <a:r>
              <a:rPr lang="en-US" dirty="0"/>
              <a:t>A tool for learning about play</a:t>
            </a:r>
          </a:p>
        </p:txBody>
      </p:sp>
      <p:pic>
        <p:nvPicPr>
          <p:cNvPr id="4" name="Picture 3">
            <a:extLst>
              <a:ext uri="{FF2B5EF4-FFF2-40B4-BE49-F238E27FC236}">
                <a16:creationId xmlns:a16="http://schemas.microsoft.com/office/drawing/2014/main" id="{1B7A33F6-0717-9A46-82E0-693C3A77E002}"/>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154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mlvb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153" y="322432"/>
            <a:ext cx="4403847" cy="621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440F74BA-8DEB-0549-9169-4197568EA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1070" y="451362"/>
            <a:ext cx="4537551" cy="5955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126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38A6-45BA-1945-A8F4-7EA86F0CE4EA}"/>
              </a:ext>
            </a:extLst>
          </p:cNvPr>
          <p:cNvSpPr>
            <a:spLocks noGrp="1"/>
          </p:cNvSpPr>
          <p:nvPr>
            <p:ph type="title"/>
          </p:nvPr>
        </p:nvSpPr>
        <p:spPr/>
        <p:txBody>
          <a:bodyPr>
            <a:normAutofit/>
          </a:bodyPr>
          <a:lstStyle/>
          <a:p>
            <a:r>
              <a:rPr lang="en-US" sz="2400" dirty="0"/>
              <a:t>An example of documentation</a:t>
            </a:r>
          </a:p>
        </p:txBody>
      </p:sp>
      <p:sp>
        <p:nvSpPr>
          <p:cNvPr id="4" name="Text Placeholder 3">
            <a:extLst>
              <a:ext uri="{FF2B5EF4-FFF2-40B4-BE49-F238E27FC236}">
                <a16:creationId xmlns:a16="http://schemas.microsoft.com/office/drawing/2014/main" id="{AD4E4323-94CD-4D4C-9287-DB362B915AE0}"/>
              </a:ext>
            </a:extLst>
          </p:cNvPr>
          <p:cNvSpPr>
            <a:spLocks noGrp="1"/>
          </p:cNvSpPr>
          <p:nvPr>
            <p:ph type="body" sz="half" idx="2"/>
          </p:nvPr>
        </p:nvSpPr>
        <p:spPr/>
        <p:txBody>
          <a:bodyPr>
            <a:noAutofit/>
          </a:bodyPr>
          <a:lstStyle/>
          <a:p>
            <a:r>
              <a:rPr lang="en-US" sz="1800" b="1" dirty="0"/>
              <a:t>Carl</a:t>
            </a:r>
            <a:r>
              <a:rPr lang="en-US" sz="1800" dirty="0"/>
              <a:t> explains his work:</a:t>
            </a:r>
            <a:br>
              <a:rPr lang="en-US" sz="1800" dirty="0"/>
            </a:br>
            <a:r>
              <a:rPr lang="en-US" sz="1800" dirty="0"/>
              <a:t>Jag </a:t>
            </a:r>
            <a:r>
              <a:rPr lang="en-US" sz="1800" dirty="0" err="1"/>
              <a:t>gör</a:t>
            </a:r>
            <a:r>
              <a:rPr lang="en-US" sz="1800" dirty="0"/>
              <a:t> </a:t>
            </a:r>
            <a:r>
              <a:rPr lang="en-US" sz="1800" dirty="0" err="1"/>
              <a:t>ett</a:t>
            </a:r>
            <a:r>
              <a:rPr lang="en-US" sz="1800" dirty="0"/>
              <a:t> </a:t>
            </a:r>
            <a:r>
              <a:rPr lang="en-US" sz="1800" dirty="0" err="1"/>
              <a:t>hav</a:t>
            </a:r>
            <a:r>
              <a:rPr lang="en-US" sz="1800" dirty="0"/>
              <a:t>.</a:t>
            </a:r>
            <a:br>
              <a:rPr lang="en-US" sz="1800" dirty="0"/>
            </a:br>
            <a:r>
              <a:rPr lang="en-US" sz="1800" dirty="0"/>
              <a:t>Jag </a:t>
            </a:r>
            <a:r>
              <a:rPr lang="en-US" sz="1800" dirty="0" err="1"/>
              <a:t>behöver</a:t>
            </a:r>
            <a:r>
              <a:rPr lang="en-US" sz="1800" dirty="0"/>
              <a:t> den </a:t>
            </a:r>
            <a:r>
              <a:rPr lang="en-US" sz="1800" dirty="0" err="1"/>
              <a:t>här</a:t>
            </a:r>
            <a:r>
              <a:rPr lang="en-US" sz="1800" dirty="0"/>
              <a:t> till </a:t>
            </a:r>
            <a:r>
              <a:rPr lang="en-US" sz="1800" dirty="0" err="1"/>
              <a:t>sjögräs</a:t>
            </a:r>
            <a:r>
              <a:rPr lang="en-US" sz="1800" dirty="0"/>
              <a:t>.</a:t>
            </a:r>
            <a:br>
              <a:rPr lang="en-US" sz="1800" dirty="0"/>
            </a:br>
            <a:r>
              <a:rPr lang="en-US" sz="1800" dirty="0"/>
              <a:t>Jag ska ta den </a:t>
            </a:r>
            <a:r>
              <a:rPr lang="en-US" sz="1800" dirty="0" err="1"/>
              <a:t>här</a:t>
            </a:r>
            <a:r>
              <a:rPr lang="en-US" sz="1800" dirty="0"/>
              <a:t> </a:t>
            </a:r>
            <a:r>
              <a:rPr lang="en-US" sz="1800" dirty="0" err="1"/>
              <a:t>tjusiga</a:t>
            </a:r>
            <a:r>
              <a:rPr lang="en-US" sz="1800" dirty="0"/>
              <a:t> </a:t>
            </a:r>
            <a:r>
              <a:rPr lang="en-US" sz="1800" dirty="0" err="1"/>
              <a:t>skatten</a:t>
            </a:r>
            <a:r>
              <a:rPr lang="en-US" sz="1800" dirty="0"/>
              <a:t>.</a:t>
            </a:r>
            <a:br>
              <a:rPr lang="en-US" sz="1800" dirty="0"/>
            </a:br>
            <a:r>
              <a:rPr lang="en-US" sz="1800" dirty="0"/>
              <a:t>I’m doing a sea. I’m </a:t>
            </a:r>
            <a:r>
              <a:rPr lang="en-US" sz="1800" dirty="0" err="1"/>
              <a:t>gonna</a:t>
            </a:r>
            <a:r>
              <a:rPr lang="en-US" sz="1800" dirty="0"/>
              <a:t> take spirals.  Look at these spirals.</a:t>
            </a:r>
            <a:br>
              <a:rPr lang="en-US" sz="1800" dirty="0"/>
            </a:br>
            <a:endParaRPr lang="en-US" sz="1800" dirty="0"/>
          </a:p>
          <a:p>
            <a:r>
              <a:rPr lang="en-US" sz="1800" b="1" dirty="0"/>
              <a:t>Teacher</a:t>
            </a:r>
            <a:r>
              <a:rPr lang="en-US" sz="1800" dirty="0"/>
              <a:t>: </a:t>
            </a:r>
            <a:r>
              <a:rPr lang="en-US" sz="1800" dirty="0" err="1"/>
              <a:t>på</a:t>
            </a:r>
            <a:r>
              <a:rPr lang="en-US" sz="1800" dirty="0"/>
              <a:t> </a:t>
            </a:r>
            <a:r>
              <a:rPr lang="en-US" sz="1800" dirty="0" err="1"/>
              <a:t>svenska</a:t>
            </a:r>
            <a:r>
              <a:rPr lang="en-US" sz="1800" dirty="0"/>
              <a:t> </a:t>
            </a:r>
            <a:r>
              <a:rPr lang="en-US" sz="1800" dirty="0" err="1"/>
              <a:t>heter</a:t>
            </a:r>
            <a:r>
              <a:rPr lang="en-US" sz="1800" dirty="0"/>
              <a:t> de spiral</a:t>
            </a:r>
            <a:br>
              <a:rPr lang="en-US" sz="1800" dirty="0"/>
            </a:br>
            <a:r>
              <a:rPr lang="en-US" sz="1800" b="1" dirty="0"/>
              <a:t>Carl</a:t>
            </a:r>
            <a:r>
              <a:rPr lang="en-US" sz="1800" dirty="0"/>
              <a:t>: </a:t>
            </a:r>
            <a:r>
              <a:rPr lang="en-US" sz="1800" dirty="0" err="1"/>
              <a:t>Måste</a:t>
            </a:r>
            <a:r>
              <a:rPr lang="en-US" sz="1800" dirty="0"/>
              <a:t> ta </a:t>
            </a:r>
            <a:r>
              <a:rPr lang="en-US" sz="1800" dirty="0" err="1"/>
              <a:t>spiralerna</a:t>
            </a:r>
            <a:r>
              <a:rPr lang="en-US" sz="1800" dirty="0"/>
              <a:t>. </a:t>
            </a:r>
            <a:r>
              <a:rPr lang="en-US" sz="1800" dirty="0" err="1"/>
              <a:t>Titta</a:t>
            </a:r>
            <a:r>
              <a:rPr lang="en-US" sz="1800" dirty="0"/>
              <a:t> - de </a:t>
            </a:r>
            <a:r>
              <a:rPr lang="en-US" sz="1800" dirty="0" err="1"/>
              <a:t>här</a:t>
            </a:r>
            <a:r>
              <a:rPr lang="en-US" sz="1800" dirty="0"/>
              <a:t> </a:t>
            </a:r>
            <a:r>
              <a:rPr lang="en-US" sz="1800" dirty="0" err="1"/>
              <a:t>två</a:t>
            </a:r>
            <a:r>
              <a:rPr lang="en-US" sz="1800" dirty="0"/>
              <a:t> </a:t>
            </a:r>
            <a:r>
              <a:rPr lang="en-US" sz="1800" dirty="0" err="1"/>
              <a:t>är</a:t>
            </a:r>
            <a:r>
              <a:rPr lang="en-US" sz="1800" dirty="0"/>
              <a:t> </a:t>
            </a:r>
            <a:r>
              <a:rPr lang="en-US" sz="1800" dirty="0" err="1"/>
              <a:t>fina</a:t>
            </a:r>
            <a:r>
              <a:rPr lang="en-US" sz="1800" dirty="0"/>
              <a:t>. Lila </a:t>
            </a:r>
            <a:r>
              <a:rPr lang="en-US" sz="1800" dirty="0" err="1"/>
              <a:t>lila</a:t>
            </a:r>
            <a:r>
              <a:rPr lang="en-US" sz="1800" dirty="0"/>
              <a:t>.  Jag ska </a:t>
            </a:r>
            <a:r>
              <a:rPr lang="en-US" sz="1800" dirty="0" err="1"/>
              <a:t>sätta</a:t>
            </a:r>
            <a:r>
              <a:rPr lang="en-US" sz="1800" dirty="0"/>
              <a:t> dem </a:t>
            </a:r>
            <a:r>
              <a:rPr lang="en-US" sz="1800" dirty="0" err="1"/>
              <a:t>baklänges</a:t>
            </a:r>
            <a:r>
              <a:rPr lang="en-US" sz="1800" dirty="0"/>
              <a:t> </a:t>
            </a:r>
            <a:r>
              <a:rPr lang="en-US" sz="1800" dirty="0" err="1"/>
              <a:t>för</a:t>
            </a:r>
            <a:r>
              <a:rPr lang="en-US" sz="1800" dirty="0"/>
              <a:t> jag gillar dem.</a:t>
            </a:r>
            <a:br>
              <a:rPr lang="en-US" sz="1800" dirty="0"/>
            </a:br>
            <a:r>
              <a:rPr lang="en-US" sz="1800" b="1" dirty="0"/>
              <a:t>Teacher</a:t>
            </a:r>
            <a:r>
              <a:rPr lang="en-US" sz="1800" dirty="0"/>
              <a:t>: Lila </a:t>
            </a:r>
            <a:r>
              <a:rPr lang="en-US" sz="1800" dirty="0" err="1"/>
              <a:t>lila</a:t>
            </a:r>
            <a:br>
              <a:rPr lang="en-US" sz="1800" dirty="0"/>
            </a:br>
            <a:r>
              <a:rPr lang="en-US" sz="1800" b="1" dirty="0"/>
              <a:t>Carl</a:t>
            </a:r>
            <a:r>
              <a:rPr lang="en-US" sz="1800" dirty="0"/>
              <a:t>: Pink pink.</a:t>
            </a:r>
          </a:p>
          <a:p>
            <a:endParaRPr lang="en-US" sz="1800" dirty="0"/>
          </a:p>
        </p:txBody>
      </p:sp>
      <p:pic>
        <p:nvPicPr>
          <p:cNvPr id="1026" name="Picture 2">
            <a:hlinkClick r:id="rId3"/>
            <a:extLst>
              <a:ext uri="{FF2B5EF4-FFF2-40B4-BE49-F238E27FC236}">
                <a16:creationId xmlns:a16="http://schemas.microsoft.com/office/drawing/2014/main" id="{576CE6C6-4B15-7440-BF90-5F8F92BB8A3B}"/>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7117" r="37017"/>
          <a:stretch/>
        </p:blipFill>
        <p:spPr bwMode="auto">
          <a:xfrm>
            <a:off x="4188005" y="236929"/>
            <a:ext cx="4755469" cy="638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57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a:extLst>
              <a:ext uri="{FF2B5EF4-FFF2-40B4-BE49-F238E27FC236}">
                <a16:creationId xmlns:a16="http://schemas.microsoft.com/office/drawing/2014/main" id="{F0498C76-BB1A-0440-893D-F2470A094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53" y="529390"/>
            <a:ext cx="7668126" cy="575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03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38200" y="762000"/>
            <a:ext cx="7467600" cy="4302125"/>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22C3A"/>
                </a:solidFill>
                <a:effectLst/>
                <a:uLnTx/>
                <a:uFillTx/>
                <a:latin typeface="Arial" charset="0"/>
                <a:ea typeface="ＭＳ Ｐゴシック" charset="-128"/>
                <a:cs typeface="ＭＳ Ｐゴシック" charset="-128"/>
              </a:rPr>
              <a:t>Definition of Documentation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22C3A"/>
              </a:solidFill>
              <a:effectLst/>
              <a:uLnTx/>
              <a:uFillTx/>
              <a:latin typeface="Arial" charset="0"/>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65656"/>
                </a:solidFill>
                <a:effectLst/>
                <a:uLnTx/>
                <a:uFillTx/>
                <a:latin typeface="Arial" charset="0"/>
                <a:ea typeface="ＭＳ Ｐゴシック" charset="-128"/>
                <a:cs typeface="ＭＳ Ｐゴシック" charset="-128"/>
              </a:rPr>
              <a:t>The practice of observing, recording, interpreting, and sharing through different media the processes and products of learning in order to deepen learning</a:t>
            </a:r>
            <a:endParaRPr kumimoji="0" lang="en-US" sz="3200" b="0" i="0" u="none" strike="noStrike" kern="1200" cap="none" spc="0" normalizeH="0" baseline="0" noProof="0" dirty="0">
              <a:ln>
                <a:noFill/>
              </a:ln>
              <a:solidFill>
                <a:srgbClr val="565656"/>
              </a:solidFill>
              <a:effectLst/>
              <a:uLnTx/>
              <a:uFillTx/>
              <a:latin typeface="Arial" charset="0"/>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Calibri"/>
              <a:ea typeface="ＭＳ Ｐゴシック" charset="-128"/>
              <a:cs typeface="ＭＳ Ｐゴシック" charset="-128"/>
            </a:endParaRPr>
          </a:p>
        </p:txBody>
      </p:sp>
      <p:sp>
        <p:nvSpPr>
          <p:cNvPr id="2" name="TextBox 1">
            <a:extLst>
              <a:ext uri="{FF2B5EF4-FFF2-40B4-BE49-F238E27FC236}">
                <a16:creationId xmlns:a16="http://schemas.microsoft.com/office/drawing/2014/main" id="{69A9E02E-E4FE-304F-B928-5EAF36E436B6}"/>
              </a:ext>
            </a:extLst>
          </p:cNvPr>
          <p:cNvSpPr txBox="1"/>
          <p:nvPr/>
        </p:nvSpPr>
        <p:spPr>
          <a:xfrm>
            <a:off x="5292969" y="6289431"/>
            <a:ext cx="3426451" cy="338554"/>
          </a:xfrm>
          <a:prstGeom prst="rect">
            <a:avLst/>
          </a:prstGeom>
          <a:noFill/>
        </p:spPr>
        <p:txBody>
          <a:bodyPr wrap="none" rtlCol="0">
            <a:spAutoFit/>
          </a:bodyPr>
          <a:lstStyle/>
          <a:p>
            <a:r>
              <a:rPr lang="en-US" sz="1600" i="1" dirty="0"/>
              <a:t>From the Making Learning Visible book</a:t>
            </a:r>
          </a:p>
        </p:txBody>
      </p:sp>
    </p:spTree>
    <p:extLst>
      <p:ext uri="{BB962C8B-B14F-4D97-AF65-F5344CB8AC3E}">
        <p14:creationId xmlns:p14="http://schemas.microsoft.com/office/powerpoint/2010/main" val="194419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239165" y="834035"/>
            <a:ext cx="8839200" cy="513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We often think of teaching as </a:t>
            </a:r>
            <a:r>
              <a:rPr kumimoji="0" lang="en-US" sz="37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telling</a:t>
            </a:r>
            <a:r>
              <a:rPr kumimoji="0" lang="en-US" sz="37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and learning as </a:t>
            </a:r>
            <a:r>
              <a:rPr kumimoji="0" lang="en-US" sz="37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listening</a:t>
            </a:r>
            <a:r>
              <a:rPr kumimoji="0" lang="en-US" sz="37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when we should think of teaching as </a:t>
            </a:r>
            <a:r>
              <a:rPr kumimoji="0" lang="en-US" sz="37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listening</a:t>
            </a:r>
            <a:r>
              <a:rPr kumimoji="0" lang="en-US" sz="37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and learning as </a:t>
            </a:r>
            <a:r>
              <a:rPr kumimoji="0" lang="en-US" sz="3700" b="0" i="1" u="none" strike="noStrike" kern="1200" cap="none" spc="0" normalizeH="0" baseline="0" noProof="0" dirty="0">
                <a:ln>
                  <a:noFill/>
                </a:ln>
                <a:solidFill>
                  <a:prstClr val="black"/>
                </a:solidFill>
                <a:effectLst/>
                <a:uLnTx/>
                <a:uFillTx/>
                <a:latin typeface="Arial" charset="0"/>
                <a:ea typeface="ＭＳ Ｐゴシック" charset="0"/>
                <a:cs typeface="Arial" charset="0"/>
              </a:rPr>
              <a:t>telling</a:t>
            </a:r>
            <a:r>
              <a:rPr kumimoji="0" lang="en-US" sz="37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charset="0"/>
                <a:ea typeface="ＭＳ Ｐゴシック" charset="0"/>
                <a:cs typeface="Arial" charset="0"/>
              </a:rPr>
              <a:t>Debbie Meier</a:t>
            </a:r>
          </a:p>
        </p:txBody>
      </p:sp>
    </p:spTree>
    <p:extLst>
      <p:ext uri="{BB962C8B-B14F-4D97-AF65-F5344CB8AC3E}">
        <p14:creationId xmlns:p14="http://schemas.microsoft.com/office/powerpoint/2010/main" val="4081862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685057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8408276" cy="6858000"/>
          </a:xfrm>
          <a:prstGeom prst="rect">
            <a:avLst/>
          </a:prstGeom>
        </p:spPr>
      </p:pic>
    </p:spTree>
    <p:extLst>
      <p:ext uri="{BB962C8B-B14F-4D97-AF65-F5344CB8AC3E}">
        <p14:creationId xmlns:p14="http://schemas.microsoft.com/office/powerpoint/2010/main" val="302925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1576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838200" y="762000"/>
            <a:ext cx="7467600" cy="4302125"/>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22C3A"/>
                </a:solidFill>
                <a:effectLst/>
                <a:uLnTx/>
                <a:uFillTx/>
                <a:latin typeface="Arial" charset="0"/>
                <a:ea typeface="ＭＳ Ｐゴシック" charset="-128"/>
                <a:cs typeface="ＭＳ Ｐゴシック" charset="-128"/>
              </a:rPr>
              <a:t>Definition of Documentation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22C3A"/>
              </a:solidFill>
              <a:effectLst/>
              <a:uLnTx/>
              <a:uFillTx/>
              <a:latin typeface="Arial" charset="0"/>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65656"/>
                </a:solidFill>
                <a:effectLst/>
                <a:uLnTx/>
                <a:uFillTx/>
                <a:latin typeface="Arial" charset="0"/>
                <a:ea typeface="ＭＳ Ｐゴシック" charset="-128"/>
                <a:cs typeface="ＭＳ Ｐゴシック" charset="-128"/>
              </a:rPr>
              <a:t>The practice of observing, recording, interpreting, and sharing through different media the processes and products of learning in order to deepen learning</a:t>
            </a:r>
            <a:endParaRPr kumimoji="0" lang="en-US" sz="3200" b="0" i="0" u="none" strike="noStrike" kern="1200" cap="none" spc="0" normalizeH="0" baseline="0" noProof="0" dirty="0">
              <a:ln>
                <a:noFill/>
              </a:ln>
              <a:solidFill>
                <a:srgbClr val="565656"/>
              </a:solidFill>
              <a:effectLst/>
              <a:uLnTx/>
              <a:uFillTx/>
              <a:latin typeface="Arial" charset="0"/>
              <a:ea typeface="ＭＳ Ｐゴシック" charset="-128"/>
              <a:cs typeface="ＭＳ Ｐゴシック"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656"/>
              </a:solidFill>
              <a:effectLst/>
              <a:uLnTx/>
              <a:uFillTx/>
              <a:latin typeface="Calibri"/>
              <a:ea typeface="ＭＳ Ｐゴシック" charset="-128"/>
              <a:cs typeface="ＭＳ Ｐゴシック" charset="-128"/>
            </a:endParaRPr>
          </a:p>
        </p:txBody>
      </p:sp>
      <p:sp>
        <p:nvSpPr>
          <p:cNvPr id="2" name="TextBox 1">
            <a:extLst>
              <a:ext uri="{FF2B5EF4-FFF2-40B4-BE49-F238E27FC236}">
                <a16:creationId xmlns:a16="http://schemas.microsoft.com/office/drawing/2014/main" id="{A301824E-5818-7E4B-AC05-70728F5654B8}"/>
              </a:ext>
            </a:extLst>
          </p:cNvPr>
          <p:cNvSpPr txBox="1"/>
          <p:nvPr/>
        </p:nvSpPr>
        <p:spPr>
          <a:xfrm>
            <a:off x="457200" y="5275385"/>
            <a:ext cx="8493369" cy="830997"/>
          </a:xfrm>
          <a:prstGeom prst="rect">
            <a:avLst/>
          </a:prstGeom>
          <a:noFill/>
        </p:spPr>
        <p:txBody>
          <a:bodyPr wrap="square" rtlCol="0">
            <a:spAutoFit/>
          </a:bodyPr>
          <a:lstStyle/>
          <a:p>
            <a:pPr algn="ctr"/>
            <a:r>
              <a:rPr lang="en-US" b="1" dirty="0">
                <a:solidFill>
                  <a:srgbClr val="FF0000"/>
                </a:solidFill>
              </a:rPr>
              <a:t>What aspects of this definition of documentation did you see in the example of the child painting?</a:t>
            </a:r>
          </a:p>
        </p:txBody>
      </p:sp>
    </p:spTree>
    <p:extLst>
      <p:ext uri="{BB962C8B-B14F-4D97-AF65-F5344CB8AC3E}">
        <p14:creationId xmlns:p14="http://schemas.microsoft.com/office/powerpoint/2010/main" val="762170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AC55E-D458-504D-B6F7-CBC3753411A8}"/>
              </a:ext>
            </a:extLst>
          </p:cNvPr>
          <p:cNvPicPr>
            <a:picLocks noChangeAspect="1"/>
          </p:cNvPicPr>
          <p:nvPr/>
        </p:nvPicPr>
        <p:blipFill>
          <a:blip r:embed="rId2"/>
          <a:stretch>
            <a:fillRect/>
          </a:stretch>
        </p:blipFill>
        <p:spPr>
          <a:xfrm>
            <a:off x="1157087" y="984255"/>
            <a:ext cx="6829825" cy="3636846"/>
          </a:xfrm>
          <a:prstGeom prst="rect">
            <a:avLst/>
          </a:prstGeom>
        </p:spPr>
      </p:pic>
      <p:pic>
        <p:nvPicPr>
          <p:cNvPr id="6" name="Picture 5">
            <a:extLst>
              <a:ext uri="{FF2B5EF4-FFF2-40B4-BE49-F238E27FC236}">
                <a16:creationId xmlns:a16="http://schemas.microsoft.com/office/drawing/2014/main" id="{9F79B372-CE96-E24F-B9D8-690906A9F0A4}"/>
              </a:ext>
            </a:extLst>
          </p:cNvPr>
          <p:cNvPicPr>
            <a:picLocks noChangeAspect="1"/>
          </p:cNvPicPr>
          <p:nvPr/>
        </p:nvPicPr>
        <p:blipFill>
          <a:blip r:embed="rId3"/>
          <a:stretch>
            <a:fillRect/>
          </a:stretch>
        </p:blipFill>
        <p:spPr>
          <a:xfrm>
            <a:off x="6188927" y="4839918"/>
            <a:ext cx="2765502" cy="1862166"/>
          </a:xfrm>
          <a:prstGeom prst="rect">
            <a:avLst/>
          </a:prstGeom>
        </p:spPr>
      </p:pic>
    </p:spTree>
    <p:extLst>
      <p:ext uri="{BB962C8B-B14F-4D97-AF65-F5344CB8AC3E}">
        <p14:creationId xmlns:p14="http://schemas.microsoft.com/office/powerpoint/2010/main" val="2872665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idx="4294967295"/>
          </p:nvPr>
        </p:nvSpPr>
        <p:spPr>
          <a:xfrm>
            <a:off x="560388" y="1502848"/>
            <a:ext cx="7772400" cy="1143000"/>
          </a:xfrm>
        </p:spPr>
        <p:txBody>
          <a:bodyPr>
            <a:noAutofit/>
          </a:bodyPr>
          <a:lstStyle/>
          <a:p>
            <a:pPr algn="l">
              <a:defRPr/>
            </a:pPr>
            <a:r>
              <a:rPr lang="en-US" sz="6000" b="1" dirty="0">
                <a:solidFill>
                  <a:srgbClr val="FF6600"/>
                </a:solidFill>
              </a:rPr>
              <a:t>The Airplane Activity</a:t>
            </a:r>
            <a:br>
              <a:rPr lang="en-US" sz="6000" dirty="0">
                <a:solidFill>
                  <a:srgbClr val="F22C3A"/>
                </a:solidFill>
                <a:latin typeface="Arial Black" charset="0"/>
              </a:rPr>
            </a:br>
            <a:endParaRPr lang="en-US" sz="6000" u="sng" dirty="0">
              <a:solidFill>
                <a:srgbClr val="F22C3A"/>
              </a:solidFill>
              <a:latin typeface="Times New Roman" charset="0"/>
            </a:endParaRPr>
          </a:p>
        </p:txBody>
      </p:sp>
      <p:sp>
        <p:nvSpPr>
          <p:cNvPr id="64514" name="TextBox 3"/>
          <p:cNvSpPr txBox="1">
            <a:spLocks noChangeArrowheads="1"/>
          </p:cNvSpPr>
          <p:nvPr/>
        </p:nvSpPr>
        <p:spPr bwMode="auto">
          <a:xfrm>
            <a:off x="125940" y="2667019"/>
            <a:ext cx="8484659" cy="3170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6600"/>
                </a:solidFill>
                <a:effectLst/>
                <a:uLnTx/>
                <a:uFillTx/>
                <a:latin typeface="Arial" charset="0"/>
                <a:ea typeface="ＭＳ Ｐゴシック" charset="0"/>
              </a:rPr>
              <a:t>	</a:t>
            </a:r>
            <a:r>
              <a:rPr kumimoji="0" lang="en-US" sz="3600" b="1" i="0" u="none" strike="noStrike" kern="1200" cap="none" spc="0" normalizeH="0" baseline="0" noProof="0" dirty="0">
                <a:ln>
                  <a:noFill/>
                </a:ln>
                <a:solidFill>
                  <a:srgbClr val="FF6600"/>
                </a:solidFill>
                <a:effectLst/>
                <a:uLnTx/>
                <a:uFillTx/>
                <a:latin typeface="Arial" charset="0"/>
                <a:ea typeface="ＭＳ Ｐゴシック" charset="0"/>
              </a:rPr>
              <a:t>Learners   </a:t>
            </a:r>
          </a:p>
          <a:p>
            <a:pPr marL="457200" marR="0" lvl="0" indent="-45720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   </a:t>
            </a:r>
            <a:r>
              <a:rPr kumimoji="0" lang="en-US" sz="36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The challenge: to come up with two different designs (as a group) for paper airplanes that can fly at least 4 meters, carrying at least 7 pennies</a:t>
            </a:r>
            <a:r>
              <a:rPr kumimoji="0" lang="en-US" sz="3600" b="0" i="1"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a:t>
            </a:r>
            <a:r>
              <a:rPr kumimoji="0" lang="en-US" sz="3200" b="0" i="1"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 </a:t>
            </a:r>
          </a:p>
        </p:txBody>
      </p:sp>
      <p:pic>
        <p:nvPicPr>
          <p:cNvPr id="2" name="Picture 1" descr="airplane_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6331" cy="1312333"/>
          </a:xfrm>
          <a:prstGeom prst="rect">
            <a:avLst/>
          </a:prstGeom>
        </p:spPr>
      </p:pic>
    </p:spTree>
    <p:extLst>
      <p:ext uri="{BB962C8B-B14F-4D97-AF65-F5344CB8AC3E}">
        <p14:creationId xmlns:p14="http://schemas.microsoft.com/office/powerpoint/2010/main" val="350340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idx="4294967295"/>
          </p:nvPr>
        </p:nvSpPr>
        <p:spPr>
          <a:xfrm>
            <a:off x="579965" y="1227674"/>
            <a:ext cx="7772400" cy="1143000"/>
          </a:xfrm>
        </p:spPr>
        <p:txBody>
          <a:bodyPr/>
          <a:lstStyle/>
          <a:p>
            <a:pPr algn="l" eaLnBrk="1" hangingPunct="1"/>
            <a:r>
              <a:rPr lang="en-US" sz="3600" b="1" dirty="0">
                <a:solidFill>
                  <a:srgbClr val="FF6600"/>
                </a:solidFill>
                <a:latin typeface="Arial" charset="0"/>
                <a:ea typeface="ＭＳ Ｐゴシック" charset="0"/>
                <a:cs typeface="Arial" charset="0"/>
              </a:rPr>
              <a:t>Documenter/Observers</a:t>
            </a:r>
            <a:endParaRPr lang="en-US" sz="3600" b="1" u="sng" dirty="0">
              <a:solidFill>
                <a:srgbClr val="FF6600"/>
              </a:solidFill>
              <a:latin typeface="Arial" charset="0"/>
              <a:ea typeface="ＭＳ Ｐゴシック" charset="0"/>
              <a:cs typeface="Arial" charset="0"/>
            </a:endParaRPr>
          </a:p>
        </p:txBody>
      </p:sp>
      <p:sp>
        <p:nvSpPr>
          <p:cNvPr id="65538" name="Text Box 4"/>
          <p:cNvSpPr txBox="1">
            <a:spLocks noChangeArrowheads="1"/>
          </p:cNvSpPr>
          <p:nvPr/>
        </p:nvSpPr>
        <p:spPr bwMode="auto">
          <a:xfrm>
            <a:off x="601132" y="2540539"/>
            <a:ext cx="8331205" cy="254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565656"/>
                </a:solidFill>
                <a:effectLst/>
                <a:uLnTx/>
                <a:uFillTx/>
                <a:latin typeface="Arial" charset="0"/>
                <a:ea typeface="ＭＳ Ｐゴシック" charset="0"/>
              </a:rPr>
              <a:t>Please observe with the following question in mind: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600" b="0" i="1" u="none" strike="noStrike" kern="1200" cap="none" spc="0" normalizeH="0" baseline="0" noProof="0" dirty="0">
                <a:ln>
                  <a:noFill/>
                </a:ln>
                <a:solidFill>
                  <a:srgbClr val="565656"/>
                </a:solidFill>
                <a:effectLst/>
                <a:uLnTx/>
                <a:uFillTx/>
                <a:latin typeface="Arial" charset="0"/>
                <a:ea typeface="ＭＳ Ｐゴシック" charset="0"/>
              </a:rPr>
              <a:t>What do you notice about the individual and group's process of building knowledge about aerodynamics and what can you point to that makes you say that?</a:t>
            </a:r>
            <a:r>
              <a:rPr kumimoji="0" lang="en-US" sz="2900" b="0" i="1" u="none" strike="noStrike" kern="1200" cap="none" spc="0" normalizeH="0" baseline="0" noProof="0" dirty="0">
                <a:ln>
                  <a:noFill/>
                </a:ln>
                <a:solidFill>
                  <a:srgbClr val="000000"/>
                </a:solidFill>
                <a:effectLst/>
                <a:uLnTx/>
                <a:uFillTx/>
                <a:latin typeface="Arial" charset="0"/>
                <a:ea typeface="ＭＳ Ｐゴシック" charset="0"/>
              </a:rPr>
              <a:t> </a:t>
            </a:r>
          </a:p>
        </p:txBody>
      </p:sp>
      <p:pic>
        <p:nvPicPr>
          <p:cNvPr id="4" name="Picture 3" descr="airplane_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86331" cy="1312333"/>
          </a:xfrm>
          <a:prstGeom prst="rect">
            <a:avLst/>
          </a:prstGeom>
        </p:spPr>
      </p:pic>
    </p:spTree>
    <p:extLst>
      <p:ext uri="{BB962C8B-B14F-4D97-AF65-F5344CB8AC3E}">
        <p14:creationId xmlns:p14="http://schemas.microsoft.com/office/powerpoint/2010/main" val="1431255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idx="4294967295"/>
          </p:nvPr>
        </p:nvSpPr>
        <p:spPr>
          <a:xfrm>
            <a:off x="579965" y="1227674"/>
            <a:ext cx="7772400" cy="1143000"/>
          </a:xfrm>
        </p:spPr>
        <p:txBody>
          <a:bodyPr>
            <a:normAutofit/>
          </a:bodyPr>
          <a:lstStyle/>
          <a:p>
            <a:pPr algn="l" eaLnBrk="1" hangingPunct="1"/>
            <a:r>
              <a:rPr lang="en-US" sz="2400" b="1" dirty="0">
                <a:solidFill>
                  <a:srgbClr val="FF6600"/>
                </a:solidFill>
                <a:latin typeface="Arial" charset="0"/>
                <a:ea typeface="ＭＳ Ｐゴシック" charset="0"/>
                <a:cs typeface="Arial" charset="0"/>
              </a:rPr>
              <a:t>Documenter/Observers</a:t>
            </a:r>
            <a:endParaRPr lang="en-US" sz="2400" b="1" u="sng" dirty="0">
              <a:solidFill>
                <a:srgbClr val="FF6600"/>
              </a:solidFill>
              <a:latin typeface="Arial" charset="0"/>
              <a:ea typeface="ＭＳ Ｐゴシック" charset="0"/>
              <a:cs typeface="Arial" charset="0"/>
            </a:endParaRPr>
          </a:p>
        </p:txBody>
      </p:sp>
      <p:sp>
        <p:nvSpPr>
          <p:cNvPr id="65538" name="Text Box 4"/>
          <p:cNvSpPr txBox="1">
            <a:spLocks noChangeArrowheads="1"/>
          </p:cNvSpPr>
          <p:nvPr/>
        </p:nvSpPr>
        <p:spPr bwMode="auto">
          <a:xfrm>
            <a:off x="579965" y="2117182"/>
            <a:ext cx="8147007" cy="4462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565656"/>
                </a:solidFill>
                <a:effectLst/>
                <a:uLnTx/>
                <a:uFillTx/>
                <a:latin typeface="Arial" charset="0"/>
                <a:ea typeface="ＭＳ Ｐゴシック" charset="0"/>
              </a:rPr>
              <a:t>Please observe with the following question in mind: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600" b="0" i="1" u="none" strike="noStrike" kern="1200" cap="none" spc="0" normalizeH="0" baseline="0" noProof="0" dirty="0">
                <a:ln>
                  <a:noFill/>
                </a:ln>
                <a:solidFill>
                  <a:srgbClr val="565656"/>
                </a:solidFill>
                <a:effectLst/>
                <a:uLnTx/>
                <a:uFillTx/>
                <a:latin typeface="Arial" charset="0"/>
                <a:ea typeface="ＭＳ Ｐゴシック" charset="0"/>
              </a:rPr>
              <a:t>What do you notice about the individual and group's process of building knowledge about aerodynamics and what can you point to that makes you say that?</a:t>
            </a:r>
            <a:r>
              <a:rPr kumimoji="0" lang="en-US" sz="2600" b="0" i="1" u="none" strike="noStrike" kern="1200" cap="none" spc="0" normalizeH="0" baseline="0" noProof="0" dirty="0">
                <a:ln>
                  <a:noFill/>
                </a:ln>
                <a:solidFill>
                  <a:srgbClr val="000000"/>
                </a:solidFill>
                <a:effectLst/>
                <a:uLnTx/>
                <a:uFillTx/>
                <a:latin typeface="Arial" charset="0"/>
                <a:ea typeface="ＭＳ Ｐゴシック" charset="0"/>
              </a:rPr>
              <a:t> </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4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Arial" charset="0"/>
                <a:ea typeface="ＭＳ Ｐゴシック" charset="0"/>
              </a:rPr>
              <a:t>Learners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The challenge</a:t>
            </a:r>
            <a:r>
              <a:rPr kumimoji="0" lang="en-US" sz="26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 to come up with two different designs (as a group) for paper airplanes that can fly at least 4 meters, carrying at least 7 pennies</a:t>
            </a:r>
            <a:r>
              <a:rPr kumimoji="0" lang="en-US" sz="2600" b="0" i="1"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 </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 name="Picture 3" descr="airplane_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86331" cy="1312333"/>
          </a:xfrm>
          <a:prstGeom prst="rect">
            <a:avLst/>
          </a:prstGeom>
        </p:spPr>
      </p:pic>
    </p:spTree>
    <p:extLst>
      <p:ext uri="{BB962C8B-B14F-4D97-AF65-F5344CB8AC3E}">
        <p14:creationId xmlns:p14="http://schemas.microsoft.com/office/powerpoint/2010/main" val="1377987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67266" y="1126073"/>
            <a:ext cx="7772400" cy="914400"/>
          </a:xfrm>
        </p:spPr>
        <p:txBody>
          <a:bodyPr>
            <a:normAutofit/>
          </a:bodyPr>
          <a:lstStyle/>
          <a:p>
            <a:pPr algn="l" eaLnBrk="1" hangingPunct="1"/>
            <a:r>
              <a:rPr lang="en-US" sz="3600" b="1" dirty="0">
                <a:solidFill>
                  <a:srgbClr val="FF6600"/>
                </a:solidFill>
                <a:latin typeface="Arial" charset="0"/>
                <a:ea typeface="ＭＳ Ｐゴシック" charset="0"/>
                <a:cs typeface="ＭＳ Ｐゴシック" charset="0"/>
              </a:rPr>
              <a:t>Small Group Debriefing</a:t>
            </a:r>
          </a:p>
        </p:txBody>
      </p:sp>
      <p:sp>
        <p:nvSpPr>
          <p:cNvPr id="93187" name="Rectangle 3"/>
          <p:cNvSpPr>
            <a:spLocks noGrp="1" noChangeArrowheads="1"/>
          </p:cNvSpPr>
          <p:nvPr>
            <p:ph type="body" idx="1"/>
          </p:nvPr>
        </p:nvSpPr>
        <p:spPr>
          <a:xfrm>
            <a:off x="304800" y="2036251"/>
            <a:ext cx="8458200" cy="5791200"/>
          </a:xfrm>
        </p:spPr>
        <p:txBody>
          <a:bodyPr/>
          <a:lstStyle/>
          <a:p>
            <a:pPr marL="342900" lvl="2" indent="-342900" eaLnBrk="1" hangingPunct="1">
              <a:buFontTx/>
              <a:buNone/>
              <a:defRPr/>
            </a:pPr>
            <a:r>
              <a:rPr lang="en-US" sz="2800" b="1" noProof="1">
                <a:solidFill>
                  <a:srgbClr val="FF0000"/>
                </a:solidFill>
                <a:latin typeface="Calibri"/>
                <a:cs typeface="Calibri"/>
              </a:rPr>
              <a:t>    </a:t>
            </a:r>
            <a:r>
              <a:rPr lang="en-US" sz="2800" b="1" noProof="1">
                <a:solidFill>
                  <a:srgbClr val="FF6600"/>
                </a:solidFill>
                <a:latin typeface="Calibri"/>
                <a:cs typeface="Calibri"/>
              </a:rPr>
              <a:t>Documenters</a:t>
            </a:r>
            <a:r>
              <a:rPr lang="en-US" sz="2800" b="1" dirty="0">
                <a:solidFill>
                  <a:srgbClr val="FF6600"/>
                </a:solidFill>
                <a:latin typeface="Calibri"/>
                <a:cs typeface="Calibri"/>
              </a:rPr>
              <a:t>:  </a:t>
            </a:r>
            <a:r>
              <a:rPr lang="en-US" sz="2800" dirty="0">
                <a:solidFill>
                  <a:schemeClr val="tx1">
                    <a:lumMod val="65000"/>
                    <a:lumOff val="35000"/>
                  </a:schemeClr>
                </a:solidFill>
                <a:latin typeface="Calibri"/>
                <a:cs typeface="Calibri"/>
              </a:rPr>
              <a:t>Choose from your documentation 1-2 key moments or shifts in the way ideas about aerodynamics were being developed to share with the group. Ground your interpretations in your observations.</a:t>
            </a:r>
            <a:r>
              <a:rPr lang="en-US" sz="2800" b="1" dirty="0">
                <a:solidFill>
                  <a:schemeClr val="tx1">
                    <a:lumMod val="65000"/>
                    <a:lumOff val="35000"/>
                  </a:schemeClr>
                </a:solidFill>
                <a:latin typeface="Calibri"/>
                <a:cs typeface="Calibri"/>
              </a:rPr>
              <a:t> </a:t>
            </a:r>
            <a:r>
              <a:rPr lang="en-US" sz="2800" i="1" dirty="0">
                <a:solidFill>
                  <a:schemeClr val="tx1">
                    <a:lumMod val="65000"/>
                    <a:lumOff val="35000"/>
                  </a:schemeClr>
                </a:solidFill>
                <a:latin typeface="Calibri"/>
                <a:cs typeface="Calibri"/>
              </a:rPr>
              <a:t>Please be respectful of the feelings of the learners!</a:t>
            </a:r>
          </a:p>
          <a:p>
            <a:pPr marL="342900" lvl="2" indent="-342900" eaLnBrk="1" hangingPunct="1">
              <a:buFontTx/>
              <a:buNone/>
              <a:defRPr/>
            </a:pPr>
            <a:endParaRPr lang="en-US" sz="1400" dirty="0">
              <a:solidFill>
                <a:srgbClr val="000000"/>
              </a:solidFill>
              <a:latin typeface="Calibri"/>
              <a:cs typeface="Calibri"/>
            </a:endParaRPr>
          </a:p>
          <a:p>
            <a:pPr eaLnBrk="1" hangingPunct="1">
              <a:buFontTx/>
              <a:buNone/>
              <a:defRPr/>
            </a:pPr>
            <a:r>
              <a:rPr lang="en-US" sz="2800" b="1" noProof="1">
                <a:solidFill>
                  <a:srgbClr val="FF0000"/>
                </a:solidFill>
                <a:latin typeface="Calibri"/>
                <a:cs typeface="Calibri"/>
              </a:rPr>
              <a:t>    </a:t>
            </a:r>
            <a:r>
              <a:rPr sz="2800" b="1" noProof="1">
                <a:solidFill>
                  <a:srgbClr val="FF6600"/>
                </a:solidFill>
                <a:latin typeface="Calibri"/>
                <a:cs typeface="Calibri"/>
              </a:rPr>
              <a:t>Learners: </a:t>
            </a:r>
            <a:r>
              <a:rPr lang="en-US" sz="2800" b="1" noProof="1">
                <a:solidFill>
                  <a:srgbClr val="FF6600"/>
                </a:solidFill>
                <a:latin typeface="Calibri"/>
                <a:cs typeface="Calibri"/>
              </a:rPr>
              <a:t> </a:t>
            </a:r>
            <a:r>
              <a:rPr lang="en-US" sz="2800" noProof="1">
                <a:solidFill>
                  <a:schemeClr val="tx1">
                    <a:lumMod val="65000"/>
                    <a:lumOff val="35000"/>
                  </a:schemeClr>
                </a:solidFill>
                <a:latin typeface="Calibri"/>
                <a:cs typeface="Calibri"/>
              </a:rPr>
              <a:t>R</a:t>
            </a:r>
            <a:r>
              <a:rPr sz="2800" noProof="1">
                <a:solidFill>
                  <a:schemeClr val="tx1">
                    <a:lumMod val="65000"/>
                    <a:lumOff val="35000"/>
                  </a:schemeClr>
                </a:solidFill>
                <a:latin typeface="Calibri"/>
                <a:cs typeface="Calibri"/>
              </a:rPr>
              <a:t>espon</a:t>
            </a:r>
            <a:r>
              <a:rPr lang="en-US" sz="2800" noProof="1">
                <a:solidFill>
                  <a:schemeClr val="tx1">
                    <a:lumMod val="65000"/>
                    <a:lumOff val="35000"/>
                  </a:schemeClr>
                </a:solidFill>
                <a:latin typeface="Calibri"/>
                <a:cs typeface="Calibri"/>
              </a:rPr>
              <a:t>d</a:t>
            </a:r>
            <a:r>
              <a:rPr sz="2800" noProof="1">
                <a:solidFill>
                  <a:schemeClr val="tx1">
                    <a:lumMod val="65000"/>
                    <a:lumOff val="35000"/>
                  </a:schemeClr>
                </a:solidFill>
                <a:latin typeface="Calibri"/>
                <a:cs typeface="Calibri"/>
              </a:rPr>
              <a:t> to the documenters'</a:t>
            </a:r>
            <a:r>
              <a:rPr lang="en-US" sz="2800" noProof="1">
                <a:solidFill>
                  <a:schemeClr val="tx1">
                    <a:lumMod val="65000"/>
                    <a:lumOff val="35000"/>
                  </a:schemeClr>
                </a:solidFill>
                <a:latin typeface="Calibri"/>
                <a:cs typeface="Calibri"/>
              </a:rPr>
              <a:t> comments</a:t>
            </a:r>
            <a:r>
              <a:rPr sz="2800" noProof="1">
                <a:solidFill>
                  <a:schemeClr val="tx1">
                    <a:lumMod val="65000"/>
                    <a:lumOff val="35000"/>
                  </a:schemeClr>
                </a:solidFill>
                <a:latin typeface="Calibri"/>
                <a:cs typeface="Calibri"/>
              </a:rPr>
              <a:t> a</a:t>
            </a:r>
            <a:r>
              <a:rPr lang="en-US" sz="2800" noProof="1">
                <a:solidFill>
                  <a:schemeClr val="tx1">
                    <a:lumMod val="65000"/>
                    <a:lumOff val="35000"/>
                  </a:schemeClr>
                </a:solidFill>
                <a:latin typeface="Calibri"/>
                <a:cs typeface="Calibri"/>
              </a:rPr>
              <a:t>nd</a:t>
            </a:r>
            <a:r>
              <a:rPr sz="2800" noProof="1">
                <a:solidFill>
                  <a:schemeClr val="tx1">
                    <a:lumMod val="65000"/>
                    <a:lumOff val="35000"/>
                  </a:schemeClr>
                </a:solidFill>
                <a:latin typeface="Calibri"/>
                <a:cs typeface="Calibri"/>
              </a:rPr>
              <a:t> </a:t>
            </a:r>
            <a:r>
              <a:rPr lang="en-US" sz="2800" noProof="1">
                <a:solidFill>
                  <a:schemeClr val="tx1">
                    <a:lumMod val="65000"/>
                    <a:lumOff val="35000"/>
                  </a:schemeClr>
                </a:solidFill>
                <a:latin typeface="Calibri"/>
                <a:cs typeface="Calibri"/>
              </a:rPr>
              <a:t>share </a:t>
            </a:r>
            <a:r>
              <a:rPr sz="2800" noProof="1">
                <a:solidFill>
                  <a:schemeClr val="tx1">
                    <a:lumMod val="65000"/>
                    <a:lumOff val="35000"/>
                  </a:schemeClr>
                </a:solidFill>
                <a:latin typeface="Calibri"/>
                <a:cs typeface="Calibri"/>
              </a:rPr>
              <a:t>your own reflections </a:t>
            </a:r>
            <a:r>
              <a:rPr lang="en-US" sz="2800" noProof="1">
                <a:solidFill>
                  <a:schemeClr val="tx1">
                    <a:lumMod val="65000"/>
                    <a:lumOff val="35000"/>
                  </a:schemeClr>
                </a:solidFill>
                <a:latin typeface="Calibri"/>
                <a:cs typeface="Calibri"/>
              </a:rPr>
              <a:t>about</a:t>
            </a:r>
            <a:r>
              <a:rPr sz="2800" noProof="1">
                <a:solidFill>
                  <a:schemeClr val="tx1">
                    <a:lumMod val="65000"/>
                    <a:lumOff val="35000"/>
                  </a:schemeClr>
                </a:solidFill>
                <a:latin typeface="Calibri"/>
                <a:cs typeface="Calibri"/>
              </a:rPr>
              <a:t> </a:t>
            </a:r>
            <a:r>
              <a:rPr lang="en-US" sz="2800" noProof="1">
                <a:solidFill>
                  <a:schemeClr val="tx1">
                    <a:lumMod val="65000"/>
                    <a:lumOff val="35000"/>
                  </a:schemeClr>
                </a:solidFill>
                <a:latin typeface="Calibri"/>
                <a:cs typeface="Calibri"/>
              </a:rPr>
              <a:t>key</a:t>
            </a:r>
            <a:r>
              <a:rPr sz="2800" noProof="1">
                <a:solidFill>
                  <a:schemeClr val="tx1">
                    <a:lumMod val="65000"/>
                    <a:lumOff val="35000"/>
                  </a:schemeClr>
                </a:solidFill>
                <a:latin typeface="Calibri"/>
                <a:cs typeface="Calibri"/>
              </a:rPr>
              <a:t> moments or shifts </a:t>
            </a:r>
            <a:r>
              <a:rPr lang="en-US" sz="2800" noProof="1">
                <a:solidFill>
                  <a:schemeClr val="tx1">
                    <a:lumMod val="65000"/>
                    <a:lumOff val="35000"/>
                  </a:schemeClr>
                </a:solidFill>
                <a:latin typeface="Calibri"/>
                <a:cs typeface="Calibri"/>
              </a:rPr>
              <a:t>regarding</a:t>
            </a:r>
            <a:r>
              <a:rPr sz="2800" noProof="1">
                <a:solidFill>
                  <a:schemeClr val="tx1">
                    <a:lumMod val="65000"/>
                    <a:lumOff val="35000"/>
                  </a:schemeClr>
                </a:solidFill>
                <a:latin typeface="Calibri"/>
                <a:cs typeface="Calibri"/>
              </a:rPr>
              <a:t> </a:t>
            </a:r>
            <a:r>
              <a:rPr lang="en-US" sz="2800" noProof="1">
                <a:solidFill>
                  <a:schemeClr val="tx1">
                    <a:lumMod val="65000"/>
                    <a:lumOff val="35000"/>
                  </a:schemeClr>
                </a:solidFill>
                <a:latin typeface="Calibri"/>
                <a:cs typeface="Calibri"/>
              </a:rPr>
              <a:t>how you and/or the group </a:t>
            </a:r>
            <a:r>
              <a:rPr sz="2800" noProof="1">
                <a:solidFill>
                  <a:schemeClr val="tx1">
                    <a:lumMod val="65000"/>
                    <a:lumOff val="35000"/>
                  </a:schemeClr>
                </a:solidFill>
                <a:latin typeface="Calibri"/>
                <a:cs typeface="Calibri"/>
              </a:rPr>
              <a:t>learn</a:t>
            </a:r>
            <a:r>
              <a:rPr lang="en-US" sz="2800" noProof="1">
                <a:solidFill>
                  <a:schemeClr val="tx1">
                    <a:lumMod val="65000"/>
                    <a:lumOff val="35000"/>
                  </a:schemeClr>
                </a:solidFill>
                <a:latin typeface="Calibri"/>
                <a:cs typeface="Calibri"/>
              </a:rPr>
              <a:t>ed</a:t>
            </a:r>
            <a:r>
              <a:rPr sz="2800" noProof="1">
                <a:solidFill>
                  <a:schemeClr val="tx1">
                    <a:lumMod val="65000"/>
                    <a:lumOff val="35000"/>
                  </a:schemeClr>
                </a:solidFill>
                <a:latin typeface="Calibri"/>
                <a:cs typeface="Calibri"/>
              </a:rPr>
              <a:t> </a:t>
            </a:r>
            <a:r>
              <a:rPr lang="en-US" sz="2800" noProof="1">
                <a:solidFill>
                  <a:schemeClr val="tx1">
                    <a:lumMod val="65000"/>
                    <a:lumOff val="35000"/>
                  </a:schemeClr>
                </a:solidFill>
                <a:latin typeface="Calibri"/>
                <a:cs typeface="Calibri"/>
              </a:rPr>
              <a:t>about </a:t>
            </a:r>
            <a:r>
              <a:rPr sz="2800" noProof="1">
                <a:solidFill>
                  <a:schemeClr val="tx1">
                    <a:lumMod val="65000"/>
                    <a:lumOff val="35000"/>
                  </a:schemeClr>
                </a:solidFill>
                <a:latin typeface="Calibri"/>
                <a:cs typeface="Calibri"/>
              </a:rPr>
              <a:t>aerodynamics.</a:t>
            </a:r>
          </a:p>
          <a:p>
            <a:pPr eaLnBrk="1" hangingPunct="1">
              <a:defRPr/>
            </a:pPr>
            <a:endParaRPr lang="en-US" dirty="0">
              <a:latin typeface="Calibri"/>
              <a:cs typeface="Calibri"/>
            </a:endParaRPr>
          </a:p>
        </p:txBody>
      </p:sp>
      <p:pic>
        <p:nvPicPr>
          <p:cNvPr id="4" name="Picture 3" descr="airplane_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6331" cy="1312333"/>
          </a:xfrm>
          <a:prstGeom prst="rect">
            <a:avLst/>
          </a:prstGeom>
        </p:spPr>
      </p:pic>
    </p:spTree>
    <p:extLst>
      <p:ext uri="{BB962C8B-B14F-4D97-AF65-F5344CB8AC3E}">
        <p14:creationId xmlns:p14="http://schemas.microsoft.com/office/powerpoint/2010/main" val="3896167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1332970"/>
            <a:ext cx="8229600" cy="1143000"/>
          </a:xfrm>
        </p:spPr>
        <p:txBody>
          <a:bodyPr>
            <a:normAutofit/>
          </a:bodyPr>
          <a:lstStyle/>
          <a:p>
            <a:pPr algn="l" eaLnBrk="1" hangingPunct="1"/>
            <a:r>
              <a:rPr lang="en-US" sz="3600" b="1" dirty="0">
                <a:solidFill>
                  <a:srgbClr val="FF6600"/>
                </a:solidFill>
                <a:latin typeface="Arial" charset="0"/>
                <a:ea typeface="ＭＳ Ｐゴシック" charset="0"/>
                <a:cs typeface="ＭＳ Ｐゴシック" charset="0"/>
              </a:rPr>
              <a:t>WHOLE GROUP DISCUSSION</a:t>
            </a:r>
          </a:p>
        </p:txBody>
      </p:sp>
      <p:sp>
        <p:nvSpPr>
          <p:cNvPr id="95235" name="Rectangle 3"/>
          <p:cNvSpPr>
            <a:spLocks noGrp="1" noChangeArrowheads="1"/>
          </p:cNvSpPr>
          <p:nvPr>
            <p:ph type="body" idx="1"/>
          </p:nvPr>
        </p:nvSpPr>
        <p:spPr>
          <a:xfrm>
            <a:off x="457200" y="2806720"/>
            <a:ext cx="8229600" cy="3310456"/>
          </a:xfrm>
        </p:spPr>
        <p:txBody>
          <a:bodyPr/>
          <a:lstStyle/>
          <a:p>
            <a:pPr eaLnBrk="1" hangingPunct="1">
              <a:buFontTx/>
              <a:buNone/>
              <a:defRPr/>
            </a:pPr>
            <a:r>
              <a:rPr lang="en-US" noProof="1">
                <a:solidFill>
                  <a:schemeClr val="tx1">
                    <a:lumMod val="65000"/>
                    <a:lumOff val="35000"/>
                  </a:schemeClr>
                </a:solidFill>
                <a:latin typeface="Calibri"/>
                <a:cs typeface="Calibri"/>
              </a:rPr>
              <a:t>  </a:t>
            </a:r>
          </a:p>
          <a:p>
            <a:pPr eaLnBrk="1" hangingPunct="1">
              <a:buFontTx/>
              <a:buNone/>
              <a:defRPr/>
            </a:pPr>
            <a:r>
              <a:rPr lang="en-US" noProof="1">
                <a:solidFill>
                  <a:schemeClr val="tx1">
                    <a:lumMod val="65000"/>
                    <a:lumOff val="35000"/>
                  </a:schemeClr>
                </a:solidFill>
                <a:latin typeface="Calibri"/>
                <a:cs typeface="Calibri"/>
              </a:rPr>
              <a:t>   What is one thing your group learned about documentation? </a:t>
            </a:r>
          </a:p>
          <a:p>
            <a:pPr eaLnBrk="1" hangingPunct="1">
              <a:buFontTx/>
              <a:buNone/>
              <a:defRPr/>
            </a:pPr>
            <a:endParaRPr lang="en-US" noProof="1">
              <a:solidFill>
                <a:srgbClr val="000000"/>
              </a:solidFill>
              <a:latin typeface="Calibri"/>
              <a:cs typeface="Calibri"/>
            </a:endParaRPr>
          </a:p>
          <a:p>
            <a:pPr eaLnBrk="1" hangingPunct="1">
              <a:buFontTx/>
              <a:buNone/>
              <a:defRPr/>
            </a:pPr>
            <a:endParaRPr noProof="1">
              <a:solidFill>
                <a:srgbClr val="000000"/>
              </a:solidFill>
              <a:latin typeface="Calibri"/>
              <a:cs typeface="Calibri"/>
            </a:endParaRPr>
          </a:p>
          <a:p>
            <a:pPr eaLnBrk="1" hangingPunct="1">
              <a:defRPr/>
            </a:pPr>
            <a:endParaRPr lang="en-US" dirty="0">
              <a:latin typeface="Calibri"/>
              <a:cs typeface="Calibri"/>
            </a:endParaRPr>
          </a:p>
        </p:txBody>
      </p:sp>
      <p:pic>
        <p:nvPicPr>
          <p:cNvPr id="4" name="Picture 3" descr="airplane_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6331" cy="1312333"/>
          </a:xfrm>
          <a:prstGeom prst="rect">
            <a:avLst/>
          </a:prstGeom>
        </p:spPr>
      </p:pic>
    </p:spTree>
    <p:extLst>
      <p:ext uri="{BB962C8B-B14F-4D97-AF65-F5344CB8AC3E}">
        <p14:creationId xmlns:p14="http://schemas.microsoft.com/office/powerpoint/2010/main" val="865473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8A9D7-F253-0447-BE09-A40159D4035E}"/>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Playful Participatory Research as teacher professional learning</a:t>
            </a:r>
          </a:p>
        </p:txBody>
      </p:sp>
      <p:sp>
        <p:nvSpPr>
          <p:cNvPr id="3" name="Content Placeholder 2">
            <a:extLst>
              <a:ext uri="{FF2B5EF4-FFF2-40B4-BE49-F238E27FC236}">
                <a16:creationId xmlns:a16="http://schemas.microsoft.com/office/drawing/2014/main" id="{7435DBA0-9532-A344-95A7-B2C3D1F551AE}"/>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Research on professional learning tells us:</a:t>
            </a:r>
          </a:p>
          <a:p>
            <a:pPr lvl="1"/>
            <a:r>
              <a:rPr lang="en-US" dirty="0">
                <a:latin typeface="Calibri" panose="020F0502020204030204" pitchFamily="34" charset="0"/>
                <a:cs typeface="Calibri" panose="020F0502020204030204" pitchFamily="34" charset="0"/>
              </a:rPr>
              <a:t>Single, mandated workshops are not effective</a:t>
            </a:r>
          </a:p>
          <a:p>
            <a:pPr lvl="1"/>
            <a:r>
              <a:rPr lang="en-US" dirty="0">
                <a:latin typeface="Calibri" panose="020F0502020204030204" pitchFamily="34" charset="0"/>
                <a:cs typeface="Calibri" panose="020F0502020204030204" pitchFamily="34" charset="0"/>
              </a:rPr>
              <a:t>Sustained professional learning that is responsive to teachers’ needs and interests is most powerful</a:t>
            </a:r>
          </a:p>
          <a:p>
            <a:r>
              <a:rPr lang="en-US" dirty="0">
                <a:latin typeface="Calibri" panose="020F0502020204030204" pitchFamily="34" charset="0"/>
                <a:cs typeface="Calibri" panose="020F0502020204030204" pitchFamily="34" charset="0"/>
              </a:rPr>
              <a:t>Participatory Action Research has been shown across fields as a powerful tool for driving change</a:t>
            </a:r>
          </a:p>
          <a:p>
            <a:r>
              <a:rPr lang="en-US" dirty="0">
                <a:latin typeface="Calibri" panose="020F0502020204030204" pitchFamily="34" charset="0"/>
                <a:cs typeface="Calibri" panose="020F0502020204030204" pitchFamily="34" charset="0"/>
              </a:rPr>
              <a:t>Playful Participatory Research comes out of this tradition, with a playful spin</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60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6F17-C16C-D74D-AEE2-59B2F862C0A2}"/>
              </a:ext>
            </a:extLst>
          </p:cNvPr>
          <p:cNvSpPr>
            <a:spLocks noGrp="1"/>
          </p:cNvSpPr>
          <p:nvPr>
            <p:ph type="title"/>
          </p:nvPr>
        </p:nvSpPr>
        <p:spPr/>
        <p:txBody>
          <a:bodyPr/>
          <a:lstStyle/>
          <a:p>
            <a:r>
              <a:rPr lang="en-US" dirty="0"/>
              <a:t>Choosing PPR Questions</a:t>
            </a:r>
          </a:p>
        </p:txBody>
      </p:sp>
      <p:pic>
        <p:nvPicPr>
          <p:cNvPr id="4" name="Content Placeholder 3">
            <a:extLst>
              <a:ext uri="{FF2B5EF4-FFF2-40B4-BE49-F238E27FC236}">
                <a16:creationId xmlns:a16="http://schemas.microsoft.com/office/drawing/2014/main" id="{19255636-E5A3-2F44-B7A7-990DFE10E1C9}"/>
              </a:ext>
            </a:extLst>
          </p:cNvPr>
          <p:cNvPicPr>
            <a:picLocks noGrp="1" noChangeAspect="1"/>
          </p:cNvPicPr>
          <p:nvPr>
            <p:ph idx="1"/>
          </p:nvPr>
        </p:nvPicPr>
        <p:blipFill>
          <a:blip r:embed="rId3"/>
          <a:stretch>
            <a:fillRect/>
          </a:stretch>
        </p:blipFill>
        <p:spPr>
          <a:xfrm>
            <a:off x="256335" y="1417638"/>
            <a:ext cx="8727953" cy="4945840"/>
          </a:xfrm>
          <a:prstGeom prst="rect">
            <a:avLst/>
          </a:prstGeom>
        </p:spPr>
      </p:pic>
    </p:spTree>
    <p:extLst>
      <p:ext uri="{BB962C8B-B14F-4D97-AF65-F5344CB8AC3E}">
        <p14:creationId xmlns:p14="http://schemas.microsoft.com/office/powerpoint/2010/main" val="2154094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0D40-732E-3649-A06D-FA52463E03A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Choosing PPR Questions</a:t>
            </a:r>
          </a:p>
        </p:txBody>
      </p:sp>
      <p:sp>
        <p:nvSpPr>
          <p:cNvPr id="3" name="Content Placeholder 2">
            <a:extLst>
              <a:ext uri="{FF2B5EF4-FFF2-40B4-BE49-F238E27FC236}">
                <a16:creationId xmlns:a16="http://schemas.microsoft.com/office/drawing/2014/main" id="{81A0091C-786E-F747-9B6A-A957B472CFE6}"/>
              </a:ext>
            </a:extLst>
          </p:cNvPr>
          <p:cNvSpPr>
            <a:spLocks noGrp="1"/>
          </p:cNvSpPr>
          <p:nvPr>
            <p:ph idx="1"/>
          </p:nvPr>
        </p:nvSpPr>
        <p:spPr/>
        <p:txBody>
          <a:bodyPr/>
          <a:lstStyle/>
          <a:p>
            <a:pPr lvl="0"/>
            <a:r>
              <a:rPr lang="en-US" b="1" dirty="0">
                <a:latin typeface="Calibri" panose="020F0502020204030204" pitchFamily="34" charset="0"/>
                <a:cs typeface="Calibri" panose="020F0502020204030204" pitchFamily="34" charset="0"/>
              </a:rPr>
              <a:t>Of interest</a:t>
            </a:r>
            <a:r>
              <a:rPr lang="en-US" dirty="0">
                <a:latin typeface="Calibri" panose="020F0502020204030204" pitchFamily="34" charset="0"/>
                <a:cs typeface="Calibri" panose="020F0502020204030204" pitchFamily="34" charset="0"/>
              </a:rPr>
              <a:t> to you and perhaps others</a:t>
            </a:r>
          </a:p>
          <a:p>
            <a:pPr lvl="0"/>
            <a:r>
              <a:rPr lang="en-US" b="1" dirty="0">
                <a:latin typeface="Calibri" panose="020F0502020204030204" pitchFamily="34" charset="0"/>
                <a:cs typeface="Calibri" panose="020F0502020204030204" pitchFamily="34" charset="0"/>
              </a:rPr>
              <a:t>Relevant</a:t>
            </a:r>
            <a:r>
              <a:rPr lang="en-US" dirty="0">
                <a:latin typeface="Calibri" panose="020F0502020204030204" pitchFamily="34" charset="0"/>
                <a:cs typeface="Calibri" panose="020F0502020204030204" pitchFamily="34" charset="0"/>
              </a:rPr>
              <a:t> to your daily practice</a:t>
            </a:r>
          </a:p>
          <a:p>
            <a:pPr lvl="0"/>
            <a:r>
              <a:rPr lang="en-US" b="1" dirty="0">
                <a:latin typeface="Calibri" panose="020F0502020204030204" pitchFamily="34" charset="0"/>
                <a:cs typeface="Calibri" panose="020F0502020204030204" pitchFamily="34" charset="0"/>
              </a:rPr>
              <a:t>Open-ended</a:t>
            </a:r>
            <a:r>
              <a:rPr lang="en-US" dirty="0">
                <a:latin typeface="Calibri" panose="020F0502020204030204" pitchFamily="34" charset="0"/>
                <a:cs typeface="Calibri" panose="020F0502020204030204" pitchFamily="34" charset="0"/>
              </a:rPr>
              <a:t> - you don’t already know the answer</a:t>
            </a:r>
          </a:p>
          <a:p>
            <a:pPr lvl="0"/>
            <a:r>
              <a:rPr lang="en-US" dirty="0">
                <a:latin typeface="Calibri" panose="020F0502020204030204" pitchFamily="34" charset="0"/>
                <a:cs typeface="Calibri" panose="020F0502020204030204" pitchFamily="34" charset="0"/>
              </a:rPr>
              <a:t>Optional (depending on your focus/context)</a:t>
            </a:r>
          </a:p>
          <a:p>
            <a:pPr lvl="1"/>
            <a:r>
              <a:rPr lang="en-US" dirty="0">
                <a:latin typeface="Calibri" panose="020F0502020204030204" pitchFamily="34" charset="0"/>
                <a:cs typeface="Calibri" panose="020F0502020204030204" pitchFamily="34" charset="0"/>
              </a:rPr>
              <a:t>About </a:t>
            </a:r>
            <a:r>
              <a:rPr lang="en-US" b="1" dirty="0">
                <a:latin typeface="Calibri" panose="020F0502020204030204" pitchFamily="34" charset="0"/>
                <a:cs typeface="Calibri" panose="020F0502020204030204" pitchFamily="34" charset="0"/>
              </a:rPr>
              <a:t>play</a:t>
            </a:r>
            <a:r>
              <a:rPr lang="en-US" dirty="0">
                <a:latin typeface="Calibri" panose="020F0502020204030204" pitchFamily="34" charset="0"/>
                <a:cs typeface="Calibri" panose="020F0502020204030204" pitchFamily="34" charset="0"/>
              </a:rPr>
              <a:t> </a:t>
            </a:r>
          </a:p>
          <a:p>
            <a:pPr lvl="1"/>
            <a:r>
              <a:rPr lang="en-US" dirty="0">
                <a:latin typeface="Calibri" panose="020F0502020204030204" pitchFamily="34" charset="0"/>
                <a:cs typeface="Calibri" panose="020F0502020204030204" pitchFamily="34" charset="0"/>
              </a:rPr>
              <a:t>Connected to issues of</a:t>
            </a:r>
            <a:r>
              <a:rPr lang="en-US" b="1" dirty="0">
                <a:latin typeface="Calibri" panose="020F0502020204030204" pitchFamily="34" charset="0"/>
                <a:cs typeface="Calibri" panose="020F0502020204030204" pitchFamily="34" charset="0"/>
              </a:rPr>
              <a:t> equity </a:t>
            </a:r>
            <a:r>
              <a:rPr lang="en-US" dirty="0">
                <a:latin typeface="Calibri" panose="020F0502020204030204" pitchFamily="34" charset="0"/>
                <a:cs typeface="Calibri" panose="020F0502020204030204" pitchFamily="34" charset="0"/>
              </a:rPr>
              <a:t>and</a:t>
            </a:r>
            <a:r>
              <a:rPr lang="en-US" b="1" dirty="0">
                <a:latin typeface="Calibri" panose="020F0502020204030204" pitchFamily="34" charset="0"/>
                <a:cs typeface="Calibri" panose="020F0502020204030204" pitchFamily="34" charset="0"/>
              </a:rPr>
              <a:t> social justice</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948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4660-DC37-B04E-A0EF-E2D1FEAE512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Choosing PPR Questions</a:t>
            </a:r>
          </a:p>
        </p:txBody>
      </p:sp>
      <p:sp>
        <p:nvSpPr>
          <p:cNvPr id="3" name="Content Placeholder 2">
            <a:extLst>
              <a:ext uri="{FF2B5EF4-FFF2-40B4-BE49-F238E27FC236}">
                <a16:creationId xmlns:a16="http://schemas.microsoft.com/office/drawing/2014/main" id="{C89C0BD6-F335-7344-9CA0-02FD6DC80437}"/>
              </a:ext>
            </a:extLst>
          </p:cNvPr>
          <p:cNvSpPr>
            <a:spLocks noGrp="1"/>
          </p:cNvSpPr>
          <p:nvPr>
            <p:ph idx="1"/>
          </p:nvPr>
        </p:nvSpPr>
        <p:spPr/>
        <p:txBody>
          <a:bodyPr/>
          <a:lstStyle/>
          <a:p>
            <a:pPr lvl="0"/>
            <a:r>
              <a:rPr lang="en-US" sz="1800" dirty="0">
                <a:latin typeface="Calibri" panose="020F0502020204030204" pitchFamily="34" charset="0"/>
                <a:cs typeface="Calibri" panose="020F0502020204030204" pitchFamily="34" charset="0"/>
              </a:rPr>
              <a:t>Make it a</a:t>
            </a:r>
            <a:r>
              <a:rPr lang="en-US" sz="1800" b="1" dirty="0">
                <a:latin typeface="Calibri" panose="020F0502020204030204" pitchFamily="34" charset="0"/>
                <a:cs typeface="Calibri" panose="020F0502020204030204" pitchFamily="34" charset="0"/>
              </a:rPr>
              <a:t> manageable size</a:t>
            </a:r>
            <a:r>
              <a:rPr lang="en-US" sz="1800" dirty="0">
                <a:latin typeface="Calibri" panose="020F0502020204030204" pitchFamily="34" charset="0"/>
                <a:cs typeface="Calibri" panose="020F0502020204030204" pitchFamily="34" charset="0"/>
              </a:rPr>
              <a:t> (e.g. confined to a particular activity, group of participants, time frame, </a:t>
            </a:r>
            <a:r>
              <a:rPr lang="en-US" sz="1800" dirty="0" err="1">
                <a:latin typeface="Calibri" panose="020F0502020204030204" pitchFamily="34" charset="0"/>
                <a:cs typeface="Calibri" panose="020F0502020204030204" pitchFamily="34" charset="0"/>
              </a:rPr>
              <a:t>etc</a:t>
            </a:r>
            <a:r>
              <a:rPr lang="en-US" sz="1800" dirty="0">
                <a:latin typeface="Calibri" panose="020F0502020204030204" pitchFamily="34" charset="0"/>
                <a:cs typeface="Calibri" panose="020F0502020204030204" pitchFamily="34" charset="0"/>
              </a:rPr>
              <a:t>).</a:t>
            </a:r>
          </a:p>
          <a:p>
            <a:pPr lvl="0"/>
            <a:r>
              <a:rPr lang="en-US" sz="1800" dirty="0">
                <a:latin typeface="Calibri" panose="020F0502020204030204" pitchFamily="34" charset="0"/>
                <a:cs typeface="Calibri" panose="020F0502020204030204" pitchFamily="34" charset="0"/>
              </a:rPr>
              <a:t>Make sure you could gather documentation for this question in </a:t>
            </a:r>
            <a:r>
              <a:rPr lang="en-US" sz="1800" b="1" dirty="0">
                <a:latin typeface="Calibri" panose="020F0502020204030204" pitchFamily="34" charset="0"/>
                <a:cs typeface="Calibri" panose="020F0502020204030204" pitchFamily="34" charset="0"/>
              </a:rPr>
              <a:t>30 min or less.</a:t>
            </a:r>
            <a:endParaRPr lang="en-US"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Try a question starter:</a:t>
            </a:r>
          </a:p>
          <a:p>
            <a:pPr lvl="1"/>
            <a:r>
              <a:rPr lang="en-US" dirty="0">
                <a:latin typeface="Calibri" panose="020F0502020204030204" pitchFamily="34" charset="0"/>
                <a:cs typeface="Calibri" panose="020F0502020204030204" pitchFamily="34" charset="0"/>
              </a:rPr>
              <a:t>“How do I …” </a:t>
            </a:r>
          </a:p>
          <a:p>
            <a:pPr lvl="1"/>
            <a:r>
              <a:rPr lang="en-US" dirty="0">
                <a:latin typeface="Calibri" panose="020F0502020204030204" pitchFamily="34" charset="0"/>
                <a:cs typeface="Calibri" panose="020F0502020204030204" pitchFamily="34" charset="0"/>
              </a:rPr>
              <a:t>“How can I…” </a:t>
            </a:r>
          </a:p>
          <a:p>
            <a:pPr lvl="1"/>
            <a:r>
              <a:rPr lang="en-US" dirty="0">
                <a:latin typeface="Calibri" panose="020F0502020204030204" pitchFamily="34" charset="0"/>
                <a:cs typeface="Calibri" panose="020F0502020204030204" pitchFamily="34" charset="0"/>
              </a:rPr>
              <a:t>“What happens when…” </a:t>
            </a:r>
          </a:p>
          <a:p>
            <a:pPr lvl="1"/>
            <a:r>
              <a:rPr lang="en-US" dirty="0">
                <a:latin typeface="Calibri" panose="020F0502020204030204" pitchFamily="34" charset="0"/>
                <a:cs typeface="Calibri" panose="020F0502020204030204" pitchFamily="34" charset="0"/>
              </a:rPr>
              <a:t>“How does X impact/affect/change/influence Y?”</a:t>
            </a:r>
          </a:p>
          <a:p>
            <a:pPr lvl="1"/>
            <a:r>
              <a:rPr lang="en-US" dirty="0">
                <a:latin typeface="Calibri" panose="020F0502020204030204" pitchFamily="34" charset="0"/>
                <a:cs typeface="Calibri" panose="020F0502020204030204" pitchFamily="34" charset="0"/>
              </a:rPr>
              <a:t>“What can I learn about…” </a:t>
            </a:r>
          </a:p>
          <a:p>
            <a:pPr lvl="1"/>
            <a:r>
              <a:rPr lang="en-US" dirty="0">
                <a:latin typeface="Calibri" panose="020F0502020204030204" pitchFamily="34" charset="0"/>
                <a:cs typeface="Calibri" panose="020F0502020204030204" pitchFamily="34" charset="0"/>
              </a:rPr>
              <a:t>and other open-ended “how” or “what” questions. </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1702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8239-8EBC-8E4C-A8B4-78059B5E0F3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Sample Questions</a:t>
            </a:r>
          </a:p>
        </p:txBody>
      </p:sp>
      <p:sp>
        <p:nvSpPr>
          <p:cNvPr id="3" name="Content Placeholder 2">
            <a:extLst>
              <a:ext uri="{FF2B5EF4-FFF2-40B4-BE49-F238E27FC236}">
                <a16:creationId xmlns:a16="http://schemas.microsoft.com/office/drawing/2014/main" id="{8CE3C832-BCC7-1B4F-B1C3-C2833366E117}"/>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How can I use play to support learning of another language?</a:t>
            </a:r>
          </a:p>
          <a:p>
            <a:r>
              <a:rPr lang="en-US" dirty="0">
                <a:latin typeface="Calibri" panose="020F0502020204030204" pitchFamily="34" charset="0"/>
                <a:cs typeface="Calibri" panose="020F0502020204030204" pitchFamily="34" charset="0"/>
              </a:rPr>
              <a:t>How could role play support learning about local history?</a:t>
            </a:r>
          </a:p>
          <a:p>
            <a:r>
              <a:rPr lang="en-US" dirty="0">
                <a:latin typeface="Calibri" panose="020F0502020204030204" pitchFamily="34" charset="0"/>
                <a:cs typeface="Calibri" panose="020F0502020204030204" pitchFamily="34" charset="0"/>
              </a:rPr>
              <a:t>What happens when I try using playful approaches for teaching science via remote learning platforms?</a:t>
            </a:r>
          </a:p>
          <a:p>
            <a:r>
              <a:rPr lang="en-US" dirty="0">
                <a:latin typeface="Calibri" panose="020F0502020204030204" pitchFamily="34" charset="0"/>
                <a:cs typeface="Calibri" panose="020F0502020204030204" pitchFamily="34" charset="0"/>
              </a:rPr>
              <a:t>What happens when I engage fourth graders in playful activities related to exploring racial identity? </a:t>
            </a:r>
          </a:p>
          <a:p>
            <a:r>
              <a:rPr lang="en-US" dirty="0">
                <a:latin typeface="Calibri" panose="020F0502020204030204" pitchFamily="34" charset="0"/>
                <a:cs typeface="Calibri" panose="020F0502020204030204" pitchFamily="34" charset="0"/>
              </a:rPr>
              <a:t>How do I integrate anti-bias ideas into choice time activities?</a:t>
            </a:r>
          </a:p>
          <a:p>
            <a:r>
              <a:rPr lang="en-US" dirty="0">
                <a:latin typeface="Calibri" panose="020F0502020204030204" pitchFamily="34" charset="0"/>
                <a:cs typeface="Calibri" panose="020F0502020204030204" pitchFamily="34" charset="0"/>
              </a:rPr>
              <a:t>What can I learn about the children’s interests and beliefs during outdoor play/recess/break time?</a:t>
            </a:r>
          </a:p>
        </p:txBody>
      </p:sp>
    </p:spTree>
    <p:extLst>
      <p:ext uri="{BB962C8B-B14F-4D97-AF65-F5344CB8AC3E}">
        <p14:creationId xmlns:p14="http://schemas.microsoft.com/office/powerpoint/2010/main" val="106236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978B4-D9E2-5449-A5DF-14205DC86A7A}"/>
              </a:ext>
            </a:extLst>
          </p:cNvPr>
          <p:cNvPicPr>
            <a:picLocks noChangeAspect="1"/>
          </p:cNvPicPr>
          <p:nvPr/>
        </p:nvPicPr>
        <p:blipFill>
          <a:blip r:embed="rId3"/>
          <a:stretch>
            <a:fillRect/>
          </a:stretch>
        </p:blipFill>
        <p:spPr>
          <a:xfrm>
            <a:off x="6188927" y="4839918"/>
            <a:ext cx="2765502" cy="1862166"/>
          </a:xfrm>
          <a:prstGeom prst="rect">
            <a:avLst/>
          </a:prstGeom>
        </p:spPr>
      </p:pic>
      <p:pic>
        <p:nvPicPr>
          <p:cNvPr id="8" name="Picture 7">
            <a:extLst>
              <a:ext uri="{FF2B5EF4-FFF2-40B4-BE49-F238E27FC236}">
                <a16:creationId xmlns:a16="http://schemas.microsoft.com/office/drawing/2014/main" id="{CB0712E7-DB8B-A14D-A545-CEE5A14F48FA}"/>
              </a:ext>
            </a:extLst>
          </p:cNvPr>
          <p:cNvPicPr>
            <a:picLocks noChangeAspect="1"/>
          </p:cNvPicPr>
          <p:nvPr/>
        </p:nvPicPr>
        <p:blipFill>
          <a:blip r:embed="rId4"/>
          <a:stretch>
            <a:fillRect/>
          </a:stretch>
        </p:blipFill>
        <p:spPr>
          <a:xfrm>
            <a:off x="0" y="627740"/>
            <a:ext cx="9144000" cy="3862927"/>
          </a:xfrm>
          <a:prstGeom prst="rect">
            <a:avLst/>
          </a:prstGeom>
        </p:spPr>
      </p:pic>
      <p:sp>
        <p:nvSpPr>
          <p:cNvPr id="9" name="Rectangle 8">
            <a:extLst>
              <a:ext uri="{FF2B5EF4-FFF2-40B4-BE49-F238E27FC236}">
                <a16:creationId xmlns:a16="http://schemas.microsoft.com/office/drawing/2014/main" id="{BE296377-D4CB-5C46-B095-B0A76D1D5135}"/>
              </a:ext>
            </a:extLst>
          </p:cNvPr>
          <p:cNvSpPr/>
          <p:nvPr/>
        </p:nvSpPr>
        <p:spPr>
          <a:xfrm>
            <a:off x="921839" y="4116761"/>
            <a:ext cx="4066469" cy="2585323"/>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Has the crisis shifted since 2009?</a:t>
            </a:r>
          </a:p>
        </p:txBody>
      </p:sp>
    </p:spTree>
    <p:extLst>
      <p:ext uri="{BB962C8B-B14F-4D97-AF65-F5344CB8AC3E}">
        <p14:creationId xmlns:p14="http://schemas.microsoft.com/office/powerpoint/2010/main" val="367049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F08E-C40D-B54A-B019-58C7651CE4A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69F5440-E5A1-B54E-99A8-52CEF11D5438}"/>
              </a:ext>
            </a:extLst>
          </p:cNvPr>
          <p:cNvSpPr>
            <a:spLocks noGrp="1"/>
          </p:cNvSpPr>
          <p:nvPr>
            <p:ph idx="1"/>
          </p:nvPr>
        </p:nvSpPr>
        <p:spPr/>
        <p:txBody>
          <a:bodyPr>
            <a:normAutofit lnSpcReduction="10000"/>
          </a:bodyPr>
          <a:lstStyle/>
          <a:p>
            <a:pPr marL="0" indent="0">
              <a:buNone/>
            </a:pPr>
            <a:r>
              <a:rPr lang="en-US" sz="3600" dirty="0"/>
              <a:t>“When positioned as a privilege, play is granted to children who are in the dominant group while those in non-dominant groups are denied the right to play.” (</a:t>
            </a:r>
            <a:r>
              <a:rPr lang="en-US" sz="3600" dirty="0" err="1"/>
              <a:t>Souto</a:t>
            </a:r>
            <a:r>
              <a:rPr lang="en-US" sz="3600" dirty="0"/>
              <a:t>-Manning, 2017)</a:t>
            </a:r>
          </a:p>
          <a:p>
            <a:pPr marL="0" indent="0">
              <a:buNone/>
            </a:pPr>
            <a:endParaRPr lang="en-US" dirty="0"/>
          </a:p>
          <a:p>
            <a:pPr marL="0" indent="0">
              <a:buNone/>
            </a:pPr>
            <a:endParaRPr lang="en-US" dirty="0"/>
          </a:p>
          <a:p>
            <a:pPr marL="0" indent="0">
              <a:buNone/>
            </a:pPr>
            <a:r>
              <a:rPr lang="en-US" sz="2800" dirty="0">
                <a:solidFill>
                  <a:srgbClr val="FF0000"/>
                </a:solidFill>
              </a:rPr>
              <a:t>Have you seen or heard of examples of play as a privilege, not a right?</a:t>
            </a:r>
          </a:p>
        </p:txBody>
      </p:sp>
    </p:spTree>
    <p:extLst>
      <p:ext uri="{BB962C8B-B14F-4D97-AF65-F5344CB8AC3E}">
        <p14:creationId xmlns:p14="http://schemas.microsoft.com/office/powerpoint/2010/main" val="370278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0865-2FD5-D543-96A2-76CB216F5C04}"/>
              </a:ext>
            </a:extLst>
          </p:cNvPr>
          <p:cNvSpPr>
            <a:spLocks noGrp="1"/>
          </p:cNvSpPr>
          <p:nvPr>
            <p:ph type="title"/>
          </p:nvPr>
        </p:nvSpPr>
        <p:spPr>
          <a:xfrm>
            <a:off x="260660" y="33299"/>
            <a:ext cx="7886700" cy="1325563"/>
          </a:xfrm>
        </p:spPr>
        <p:txBody>
          <a:bodyPr>
            <a:normAutofit/>
          </a:bodyPr>
          <a:lstStyle/>
          <a:p>
            <a:r>
              <a:rPr lang="en-US" sz="3200" b="1" dirty="0"/>
              <a:t>Crisis in Kindergarten report as Advocacy: Recommendations</a:t>
            </a:r>
          </a:p>
        </p:txBody>
      </p:sp>
      <p:sp>
        <p:nvSpPr>
          <p:cNvPr id="3" name="Content Placeholder 2">
            <a:extLst>
              <a:ext uri="{FF2B5EF4-FFF2-40B4-BE49-F238E27FC236}">
                <a16:creationId xmlns:a16="http://schemas.microsoft.com/office/drawing/2014/main" id="{9F80CCCF-AF37-FF45-ADF1-CCEF250556B6}"/>
              </a:ext>
            </a:extLst>
          </p:cNvPr>
          <p:cNvSpPr>
            <a:spLocks noGrp="1"/>
          </p:cNvSpPr>
          <p:nvPr>
            <p:ph idx="1"/>
          </p:nvPr>
        </p:nvSpPr>
        <p:spPr>
          <a:xfrm>
            <a:off x="829372" y="1681937"/>
            <a:ext cx="7886700" cy="4351338"/>
          </a:xfrm>
        </p:spPr>
        <p:txBody>
          <a:bodyPr>
            <a:noAutofit/>
          </a:bodyPr>
          <a:lstStyle/>
          <a:p>
            <a:pPr marL="0" indent="0">
              <a:buNone/>
            </a:pPr>
            <a:r>
              <a:rPr lang="en-US" sz="1800" dirty="0"/>
              <a:t>1. Restore child-initiated play and experiential learning with the active support of teachers to their rightful place at the heart of kindergarten education.</a:t>
            </a:r>
          </a:p>
          <a:p>
            <a:pPr marL="0" indent="0">
              <a:buNone/>
            </a:pPr>
            <a:r>
              <a:rPr lang="en-US" sz="1800" dirty="0"/>
              <a:t>2. Reassess kindergarten standards to ensure that they promote developmentally appropriate practices, and eliminate those that do not.</a:t>
            </a:r>
          </a:p>
          <a:p>
            <a:pPr marL="0" indent="0">
              <a:buNone/>
            </a:pPr>
            <a:r>
              <a:rPr lang="en-US" sz="1800" dirty="0"/>
              <a:t>3. End the inappropriate use in kindergarten of standardized tests, which are prone to serious error especially when given to children under age eight.</a:t>
            </a:r>
          </a:p>
          <a:p>
            <a:pPr marL="0" indent="0">
              <a:buNone/>
            </a:pPr>
            <a:r>
              <a:rPr lang="en-US" sz="1800" dirty="0"/>
              <a:t>4. Expand the early childhood research agenda to examine the long-term impact of current preschool and kindergarten practices on the development of children from diverse backgrounds.</a:t>
            </a:r>
          </a:p>
          <a:p>
            <a:pPr marL="0" indent="0">
              <a:buNone/>
            </a:pPr>
            <a:r>
              <a:rPr lang="en-US" sz="1800" dirty="0"/>
              <a:t>5. Give teachers of young children first-rate preparation that emphasizes the full development of the child and the importance of play, nurtures children’s innate love of learning, and supports teachers’ own capacities for creativity, autonomy, and integrity.</a:t>
            </a:r>
          </a:p>
          <a:p>
            <a:pPr marL="0" indent="0">
              <a:buNone/>
            </a:pPr>
            <a:r>
              <a:rPr lang="en-US" sz="1800" dirty="0"/>
              <a:t>6. Use the crisis of play’s disappearance from kindergarten to rally organizations and individuals to create a national movement for play in schools and communities.</a:t>
            </a:r>
          </a:p>
          <a:p>
            <a:pPr marL="0" indent="0">
              <a:buNone/>
            </a:pPr>
            <a:endParaRPr lang="en-US" sz="1800" dirty="0"/>
          </a:p>
        </p:txBody>
      </p:sp>
    </p:spTree>
    <p:extLst>
      <p:ext uri="{BB962C8B-B14F-4D97-AF65-F5344CB8AC3E}">
        <p14:creationId xmlns:p14="http://schemas.microsoft.com/office/powerpoint/2010/main" val="2946031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ED93-7772-DA4B-8AE2-01C7145D91BC}"/>
              </a:ext>
            </a:extLst>
          </p:cNvPr>
          <p:cNvSpPr>
            <a:spLocks noGrp="1"/>
          </p:cNvSpPr>
          <p:nvPr>
            <p:ph type="title"/>
          </p:nvPr>
        </p:nvSpPr>
        <p:spPr/>
        <p:txBody>
          <a:bodyPr/>
          <a:lstStyle/>
          <a:p>
            <a:r>
              <a:rPr lang="en-US" dirty="0"/>
              <a:t>How to advocate for more play</a:t>
            </a:r>
          </a:p>
        </p:txBody>
      </p:sp>
      <p:sp>
        <p:nvSpPr>
          <p:cNvPr id="3" name="Content Placeholder 2">
            <a:extLst>
              <a:ext uri="{FF2B5EF4-FFF2-40B4-BE49-F238E27FC236}">
                <a16:creationId xmlns:a16="http://schemas.microsoft.com/office/drawing/2014/main" id="{3D4BCAC5-93B2-F34D-9920-4507464AA7EE}"/>
              </a:ext>
            </a:extLst>
          </p:cNvPr>
          <p:cNvSpPr>
            <a:spLocks noGrp="1"/>
          </p:cNvSpPr>
          <p:nvPr>
            <p:ph idx="1"/>
          </p:nvPr>
        </p:nvSpPr>
        <p:spPr/>
        <p:txBody>
          <a:bodyPr>
            <a:normAutofit lnSpcReduction="10000"/>
          </a:bodyPr>
          <a:lstStyle/>
          <a:p>
            <a:pPr marL="0" indent="0">
              <a:buNone/>
            </a:pPr>
            <a:r>
              <a:rPr lang="en-US" dirty="0"/>
              <a:t>First, trust that you are a smart and powerful advocate for children!</a:t>
            </a:r>
          </a:p>
          <a:p>
            <a:endParaRPr lang="en-US" dirty="0"/>
          </a:p>
          <a:p>
            <a:pPr marL="0" indent="0">
              <a:buNone/>
            </a:pPr>
            <a:r>
              <a:rPr lang="en-US" dirty="0"/>
              <a:t>Advocacy is easy – you can do it!</a:t>
            </a:r>
          </a:p>
          <a:p>
            <a:pPr marL="0" indent="0">
              <a:buNone/>
            </a:pPr>
            <a:endParaRPr lang="en-US" dirty="0"/>
          </a:p>
          <a:p>
            <a:pPr marL="0" indent="0">
              <a:buNone/>
            </a:pPr>
            <a:r>
              <a:rPr lang="en-US" dirty="0"/>
              <a:t>Get your story ready – be able to tell a quick story about the impact of increased playful learning for children you have worked with, and back it up with 1 research finding (e.g. from some of our readings in this course).</a:t>
            </a:r>
          </a:p>
        </p:txBody>
      </p:sp>
    </p:spTree>
    <p:extLst>
      <p:ext uri="{BB962C8B-B14F-4D97-AF65-F5344CB8AC3E}">
        <p14:creationId xmlns:p14="http://schemas.microsoft.com/office/powerpoint/2010/main" val="2467091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ED93-7772-DA4B-8AE2-01C7145D91BC}"/>
              </a:ext>
            </a:extLst>
          </p:cNvPr>
          <p:cNvSpPr>
            <a:spLocks noGrp="1"/>
          </p:cNvSpPr>
          <p:nvPr>
            <p:ph type="title"/>
          </p:nvPr>
        </p:nvSpPr>
        <p:spPr/>
        <p:txBody>
          <a:bodyPr/>
          <a:lstStyle/>
          <a:p>
            <a:r>
              <a:rPr lang="en-US" dirty="0"/>
              <a:t>How to advocate for more play</a:t>
            </a:r>
          </a:p>
        </p:txBody>
      </p:sp>
      <p:sp>
        <p:nvSpPr>
          <p:cNvPr id="3" name="Content Placeholder 2">
            <a:extLst>
              <a:ext uri="{FF2B5EF4-FFF2-40B4-BE49-F238E27FC236}">
                <a16:creationId xmlns:a16="http://schemas.microsoft.com/office/drawing/2014/main" id="{3D4BCAC5-93B2-F34D-9920-4507464AA7EE}"/>
              </a:ext>
            </a:extLst>
          </p:cNvPr>
          <p:cNvSpPr>
            <a:spLocks noGrp="1"/>
          </p:cNvSpPr>
          <p:nvPr>
            <p:ph idx="1"/>
          </p:nvPr>
        </p:nvSpPr>
        <p:spPr/>
        <p:txBody>
          <a:bodyPr>
            <a:normAutofit fontScale="92500" lnSpcReduction="10000"/>
          </a:bodyPr>
          <a:lstStyle/>
          <a:p>
            <a:r>
              <a:rPr lang="en-US" dirty="0"/>
              <a:t>Learn about who makes decisions about education in your community – local, state/district, nationally</a:t>
            </a:r>
          </a:p>
          <a:p>
            <a:pPr lvl="1"/>
            <a:r>
              <a:rPr lang="en-US" dirty="0"/>
              <a:t>Reach out to decision-makers and offer to be a resource in your area of expertise.</a:t>
            </a:r>
          </a:p>
          <a:p>
            <a:pPr lvl="1"/>
            <a:r>
              <a:rPr lang="en-US" dirty="0"/>
              <a:t>Welcome newly elected officials to office by sending letters, artwork from the children in your class</a:t>
            </a:r>
          </a:p>
          <a:p>
            <a:r>
              <a:rPr lang="en-US" dirty="0"/>
              <a:t>Use social media – write, share, and re-post resources and information about the importance of play</a:t>
            </a:r>
          </a:p>
          <a:p>
            <a:r>
              <a:rPr lang="en-US" dirty="0"/>
              <a:t>Share information with your school community – other teachers, administrators, families (e.g. during curriculum night, in family newsletters, during staff meetings)</a:t>
            </a:r>
          </a:p>
        </p:txBody>
      </p:sp>
    </p:spTree>
    <p:extLst>
      <p:ext uri="{BB962C8B-B14F-4D97-AF65-F5344CB8AC3E}">
        <p14:creationId xmlns:p14="http://schemas.microsoft.com/office/powerpoint/2010/main" val="2378605559"/>
      </p:ext>
    </p:extLst>
  </p:cSld>
  <p:clrMapOvr>
    <a:masterClrMapping/>
  </p:clrMapOvr>
</p:sld>
</file>

<file path=ppt/theme/theme1.xml><?xml version="1.0" encoding="utf-8"?>
<a:theme xmlns:a="http://schemas.openxmlformats.org/drawingml/2006/main" name="PP10_EEA">
  <a:themeElements>
    <a:clrScheme name=" EEA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 EEA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ntax"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ntax" pitchFamily="-108" charset="0"/>
          </a:defRPr>
        </a:defPPr>
      </a:lstStyle>
    </a:lnDef>
  </a:objectDefaults>
  <a:extraClrSchemeLst>
    <a:extraClrScheme>
      <a:clrScheme name=" EEA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 EEA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EEA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EEA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EEA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EEA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EEA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P10_EEA">
  <a:themeElements>
    <a:clrScheme name=" EEA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 EEA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ntax"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ntax" pitchFamily="-108" charset="0"/>
          </a:defRPr>
        </a:defPPr>
      </a:lstStyle>
    </a:lnDef>
  </a:objectDefaults>
  <a:extraClrSchemeLst>
    <a:extraClrScheme>
      <a:clrScheme name=" EEA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 EEA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EEA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EEA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EEA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EEA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EEA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bt PowerPoint Template Domestic">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Abt Brand">
      <a:dk1>
        <a:sysClr val="windowText" lastClr="000000"/>
      </a:dk1>
      <a:lt1>
        <a:sysClr val="window" lastClr="FFFFFF"/>
      </a:lt1>
      <a:dk2>
        <a:srgbClr val="996633"/>
      </a:dk2>
      <a:lt2>
        <a:srgbClr val="EEECE1"/>
      </a:lt2>
      <a:accent1>
        <a:srgbClr val="DA291C"/>
      </a:accent1>
      <a:accent2>
        <a:srgbClr val="776E6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3" ma:contentTypeDescription="Create a new document." ma:contentTypeScope="" ma:versionID="fe6225161d0c181462a2e3cf02251dc6">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7c6717ea2915a03ea1aa6b371275ccc9"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48051-2FB0-41E6-93E7-E4EB782C92CC}">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3c740ce1-474f-4fb6-aa3e-b262990714c5"/>
    <ds:schemaRef ds:uri="http://purl.org/dc/elements/1.1/"/>
    <ds:schemaRef ds:uri="http://schemas.openxmlformats.org/package/2006/metadata/core-properties"/>
    <ds:schemaRef ds:uri="409053c0-fa1f-4e4a-b1c6-5ca7cf39c25b"/>
    <ds:schemaRef ds:uri="http://www.w3.org/XML/1998/namespace"/>
    <ds:schemaRef ds:uri="http://purl.org/dc/terms/"/>
  </ds:schemaRefs>
</ds:datastoreItem>
</file>

<file path=customXml/itemProps2.xml><?xml version="1.0" encoding="utf-8"?>
<ds:datastoreItem xmlns:ds="http://schemas.openxmlformats.org/officeDocument/2006/customXml" ds:itemID="{D804CB4C-40F7-4D6F-B223-7B80209AEC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0CA97E-4A3A-41E1-978F-BA82F1472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34126</TotalTime>
  <Words>3523</Words>
  <Application>Microsoft Macintosh PowerPoint</Application>
  <PresentationFormat>On-screen Show (4:3)</PresentationFormat>
  <Paragraphs>245</Paragraphs>
  <Slides>49</Slides>
  <Notes>32</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49</vt:i4>
      </vt:variant>
    </vt:vector>
  </HeadingPairs>
  <TitlesOfParts>
    <vt:vector size="69" baseType="lpstr">
      <vt:lpstr>等线</vt:lpstr>
      <vt:lpstr>等线 Light</vt:lpstr>
      <vt:lpstr>Syntax</vt:lpstr>
      <vt:lpstr>Arial</vt:lpstr>
      <vt:lpstr>Arial Black</vt:lpstr>
      <vt:lpstr>Calibri</vt:lpstr>
      <vt:lpstr>Calibri Light</vt:lpstr>
      <vt:lpstr>Helvetica</vt:lpstr>
      <vt:lpstr>Lucida Grande</vt:lpstr>
      <vt:lpstr>Times</vt:lpstr>
      <vt:lpstr>Times New Roman</vt:lpstr>
      <vt:lpstr>Wingdings</vt:lpstr>
      <vt:lpstr>PP10_EEA</vt:lpstr>
      <vt:lpstr>1_PP10_EEA</vt:lpstr>
      <vt:lpstr>Abt PowerPoint Template Domestic</vt:lpstr>
      <vt:lpstr>5_Office Theme</vt:lpstr>
      <vt:lpstr>Office Theme</vt:lpstr>
      <vt:lpstr>1_Office Theme</vt:lpstr>
      <vt:lpstr>2_Office Theme</vt:lpstr>
      <vt:lpstr>Office 主题​​</vt:lpstr>
      <vt:lpstr>Introduction to Playful Participatory Research and Advocating for Play</vt:lpstr>
      <vt:lpstr>Gameplan</vt:lpstr>
      <vt:lpstr>PowerPoint Presentation</vt:lpstr>
      <vt:lpstr>PowerPoint Presentation</vt:lpstr>
      <vt:lpstr>PowerPoint Presentation</vt:lpstr>
      <vt:lpstr>PowerPoint Presentation</vt:lpstr>
      <vt:lpstr>Crisis in Kindergarten report as Advocacy: Recommendations</vt:lpstr>
      <vt:lpstr>How to advocate for more play</vt:lpstr>
      <vt:lpstr>How to advocate for more play</vt:lpstr>
      <vt:lpstr>PowerPoint Presentation</vt:lpstr>
      <vt:lpstr>PowerPoint Presentation</vt:lpstr>
      <vt:lpstr>PowerPoint Presentation</vt:lpstr>
      <vt:lpstr>Playful Advocacy </vt:lpstr>
      <vt:lpstr>Playful Participatory Research</vt:lpstr>
      <vt:lpstr>PowerPoint Presentation</vt:lpstr>
      <vt:lpstr>PowerPoint Presentation</vt:lpstr>
      <vt:lpstr>PowerPoint Presentation</vt:lpstr>
      <vt:lpstr>PowerPoint Presentation</vt:lpstr>
      <vt:lpstr>PowerPoint Presentation</vt:lpstr>
      <vt:lpstr>A Playful Participatory Research Example: The Kindergarten Study group International School of Billund, Denmark</vt:lpstr>
      <vt:lpstr>PowerPoint Presentation</vt:lpstr>
      <vt:lpstr>PowerPoint Presentation</vt:lpstr>
      <vt:lpstr>PowerPoint Presentation</vt:lpstr>
      <vt:lpstr>PowerPoint Presentation</vt:lpstr>
      <vt:lpstr>Looking Playfully at Documentation Protocol (20-25 min)</vt:lpstr>
      <vt:lpstr>PowerPoint Presentation</vt:lpstr>
      <vt:lpstr>PowerPoint Presentation</vt:lpstr>
      <vt:lpstr>PowerPoint Presentation</vt:lpstr>
      <vt:lpstr>Teacher research articles: small group discussions</vt:lpstr>
      <vt:lpstr>Documentation </vt:lpstr>
      <vt:lpstr>PowerPoint Presentation</vt:lpstr>
      <vt:lpstr>An example of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Airplane Activity </vt:lpstr>
      <vt:lpstr>Documenter/Observers</vt:lpstr>
      <vt:lpstr>Documenter/Observers</vt:lpstr>
      <vt:lpstr>Small Group Debriefing</vt:lpstr>
      <vt:lpstr>WHOLE GROUP DISCUSSION</vt:lpstr>
      <vt:lpstr>Playful Participatory Research as teacher professional learning</vt:lpstr>
      <vt:lpstr>Choosing PPR Questions</vt:lpstr>
      <vt:lpstr>Choosing PPR Questions</vt:lpstr>
      <vt:lpstr>Choosing PPR Questions</vt:lpstr>
      <vt:lpstr>Sample Questions</vt:lpstr>
    </vt:vector>
  </TitlesOfParts>
  <Company>Lazar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T. Lazar</dc:creator>
  <cp:lastModifiedBy>Kulkarni, Manas Shantaram</cp:lastModifiedBy>
  <cp:revision>2029</cp:revision>
  <cp:lastPrinted>2020-09-23T21:22:00Z</cp:lastPrinted>
  <dcterms:created xsi:type="dcterms:W3CDTF">2010-01-04T14:32:36Z</dcterms:created>
  <dcterms:modified xsi:type="dcterms:W3CDTF">2022-09-12T03:52:48Z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ies>
</file>