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69" r:id="rId5"/>
    <p:sldId id="1130" r:id="rId6"/>
    <p:sldId id="1138" r:id="rId7"/>
    <p:sldId id="1131" r:id="rId8"/>
    <p:sldId id="270" r:id="rId9"/>
    <p:sldId id="271" r:id="rId10"/>
    <p:sldId id="1129" r:id="rId11"/>
    <p:sldId id="311" r:id="rId12"/>
    <p:sldId id="1127" r:id="rId13"/>
    <p:sldId id="1128" r:id="rId14"/>
    <p:sldId id="265" r:id="rId15"/>
    <p:sldId id="277" r:id="rId16"/>
    <p:sldId id="284" r:id="rId17"/>
    <p:sldId id="283" r:id="rId18"/>
    <p:sldId id="1133" r:id="rId19"/>
    <p:sldId id="1134" r:id="rId20"/>
    <p:sldId id="1135" r:id="rId21"/>
    <p:sldId id="1136" r:id="rId22"/>
    <p:sldId id="1137" r:id="rId23"/>
    <p:sldId id="1132" r:id="rId24"/>
    <p:sldId id="263" r:id="rId25"/>
    <p:sldId id="26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ina Bak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05FFD4-9168-D478-807C-10DEBF3588F6}" v="3" dt="2023-01-18T20:11:23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1973"/>
  </p:normalViewPr>
  <p:slideViewPr>
    <p:cSldViewPr snapToGrid="0" snapToObjects="1">
      <p:cViewPr varScale="1">
        <p:scale>
          <a:sx n="104" d="100"/>
          <a:sy n="104" d="100"/>
        </p:scale>
        <p:origin x="43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ina Baker" userId="e9dd2941-2cdf-4f0b-895b-28c1f961bd78" providerId="ADAL" clId="{FA29A5E0-EC0A-E847-B76F-A26085BF390C}"/>
    <pc:docChg chg="custSel addSld modSld">
      <pc:chgData name="Megina Baker" userId="e9dd2941-2cdf-4f0b-895b-28c1f961bd78" providerId="ADAL" clId="{FA29A5E0-EC0A-E847-B76F-A26085BF390C}" dt="2022-04-05T19:44:05.532" v="1638" actId="13926"/>
      <pc:docMkLst>
        <pc:docMk/>
      </pc:docMkLst>
      <pc:sldChg chg="modSp new mod">
        <pc:chgData name="Megina Baker" userId="e9dd2941-2cdf-4f0b-895b-28c1f961bd78" providerId="ADAL" clId="{FA29A5E0-EC0A-E847-B76F-A26085BF390C}" dt="2022-04-05T19:37:43.090" v="74" actId="20577"/>
        <pc:sldMkLst>
          <pc:docMk/>
          <pc:sldMk cId="3290970221" sldId="1133"/>
        </pc:sldMkLst>
        <pc:spChg chg="mod">
          <ac:chgData name="Megina Baker" userId="e9dd2941-2cdf-4f0b-895b-28c1f961bd78" providerId="ADAL" clId="{FA29A5E0-EC0A-E847-B76F-A26085BF390C}" dt="2022-04-05T19:36:06.045" v="8" actId="20577"/>
          <ac:spMkLst>
            <pc:docMk/>
            <pc:sldMk cId="3290970221" sldId="1133"/>
            <ac:spMk id="2" creationId="{280D06BF-36D6-8C4C-84AE-FE8277287847}"/>
          </ac:spMkLst>
        </pc:spChg>
        <pc:spChg chg="mod">
          <ac:chgData name="Megina Baker" userId="e9dd2941-2cdf-4f0b-895b-28c1f961bd78" providerId="ADAL" clId="{FA29A5E0-EC0A-E847-B76F-A26085BF390C}" dt="2022-04-05T19:37:43.090" v="74" actId="20577"/>
          <ac:spMkLst>
            <pc:docMk/>
            <pc:sldMk cId="3290970221" sldId="1133"/>
            <ac:spMk id="3" creationId="{CE75D529-6B3F-ED4C-9973-C23C6F952921}"/>
          </ac:spMkLst>
        </pc:spChg>
      </pc:sldChg>
      <pc:sldChg chg="modSp new mod">
        <pc:chgData name="Megina Baker" userId="e9dd2941-2cdf-4f0b-895b-28c1f961bd78" providerId="ADAL" clId="{FA29A5E0-EC0A-E847-B76F-A26085BF390C}" dt="2022-04-05T19:39:09.965" v="443" actId="20577"/>
        <pc:sldMkLst>
          <pc:docMk/>
          <pc:sldMk cId="2307724403" sldId="1134"/>
        </pc:sldMkLst>
        <pc:spChg chg="mod">
          <ac:chgData name="Megina Baker" userId="e9dd2941-2cdf-4f0b-895b-28c1f961bd78" providerId="ADAL" clId="{FA29A5E0-EC0A-E847-B76F-A26085BF390C}" dt="2022-04-05T19:38:47.768" v="290" actId="20577"/>
          <ac:spMkLst>
            <pc:docMk/>
            <pc:sldMk cId="2307724403" sldId="1134"/>
            <ac:spMk id="2" creationId="{E6F67E26-1EDE-F647-A999-79E56501F749}"/>
          </ac:spMkLst>
        </pc:spChg>
        <pc:spChg chg="mod">
          <ac:chgData name="Megina Baker" userId="e9dd2941-2cdf-4f0b-895b-28c1f961bd78" providerId="ADAL" clId="{FA29A5E0-EC0A-E847-B76F-A26085BF390C}" dt="2022-04-05T19:39:09.965" v="443" actId="20577"/>
          <ac:spMkLst>
            <pc:docMk/>
            <pc:sldMk cId="2307724403" sldId="1134"/>
            <ac:spMk id="3" creationId="{406F2790-BFF5-FA4E-BDFA-DB929D1EFD48}"/>
          </ac:spMkLst>
        </pc:spChg>
      </pc:sldChg>
      <pc:sldChg chg="modSp new mod">
        <pc:chgData name="Megina Baker" userId="e9dd2941-2cdf-4f0b-895b-28c1f961bd78" providerId="ADAL" clId="{FA29A5E0-EC0A-E847-B76F-A26085BF390C}" dt="2022-04-05T19:39:38.736" v="585" actId="15"/>
        <pc:sldMkLst>
          <pc:docMk/>
          <pc:sldMk cId="2296270177" sldId="1135"/>
        </pc:sldMkLst>
        <pc:spChg chg="mod">
          <ac:chgData name="Megina Baker" userId="e9dd2941-2cdf-4f0b-895b-28c1f961bd78" providerId="ADAL" clId="{FA29A5E0-EC0A-E847-B76F-A26085BF390C}" dt="2022-04-05T19:39:21.482" v="452" actId="20577"/>
          <ac:spMkLst>
            <pc:docMk/>
            <pc:sldMk cId="2296270177" sldId="1135"/>
            <ac:spMk id="2" creationId="{B76E928B-4C2C-F049-9F2F-4BDB6C29AC35}"/>
          </ac:spMkLst>
        </pc:spChg>
        <pc:spChg chg="mod">
          <ac:chgData name="Megina Baker" userId="e9dd2941-2cdf-4f0b-895b-28c1f961bd78" providerId="ADAL" clId="{FA29A5E0-EC0A-E847-B76F-A26085BF390C}" dt="2022-04-05T19:39:38.736" v="585" actId="15"/>
          <ac:spMkLst>
            <pc:docMk/>
            <pc:sldMk cId="2296270177" sldId="1135"/>
            <ac:spMk id="3" creationId="{57853BDA-B1E7-B94B-81BC-0A3F1A68E9A7}"/>
          </ac:spMkLst>
        </pc:spChg>
      </pc:sldChg>
      <pc:sldChg chg="modSp new mod">
        <pc:chgData name="Megina Baker" userId="e9dd2941-2cdf-4f0b-895b-28c1f961bd78" providerId="ADAL" clId="{FA29A5E0-EC0A-E847-B76F-A26085BF390C}" dt="2022-04-05T19:40:17.197" v="815" actId="20577"/>
        <pc:sldMkLst>
          <pc:docMk/>
          <pc:sldMk cId="2183145420" sldId="1136"/>
        </pc:sldMkLst>
        <pc:spChg chg="mod">
          <ac:chgData name="Megina Baker" userId="e9dd2941-2cdf-4f0b-895b-28c1f961bd78" providerId="ADAL" clId="{FA29A5E0-EC0A-E847-B76F-A26085BF390C}" dt="2022-04-05T19:39:46.416" v="613" actId="20577"/>
          <ac:spMkLst>
            <pc:docMk/>
            <pc:sldMk cId="2183145420" sldId="1136"/>
            <ac:spMk id="2" creationId="{F9460954-3334-8D4F-A21E-8A75C07771C4}"/>
          </ac:spMkLst>
        </pc:spChg>
        <pc:spChg chg="mod">
          <ac:chgData name="Megina Baker" userId="e9dd2941-2cdf-4f0b-895b-28c1f961bd78" providerId="ADAL" clId="{FA29A5E0-EC0A-E847-B76F-A26085BF390C}" dt="2022-04-05T19:40:17.197" v="815" actId="20577"/>
          <ac:spMkLst>
            <pc:docMk/>
            <pc:sldMk cId="2183145420" sldId="1136"/>
            <ac:spMk id="3" creationId="{5460E957-56D5-0749-97C1-05F754D95226}"/>
          </ac:spMkLst>
        </pc:spChg>
      </pc:sldChg>
      <pc:sldChg chg="modSp new mod">
        <pc:chgData name="Megina Baker" userId="e9dd2941-2cdf-4f0b-895b-28c1f961bd78" providerId="ADAL" clId="{FA29A5E0-EC0A-E847-B76F-A26085BF390C}" dt="2022-04-05T19:41:38.843" v="1122" actId="20577"/>
        <pc:sldMkLst>
          <pc:docMk/>
          <pc:sldMk cId="622872557" sldId="1137"/>
        </pc:sldMkLst>
        <pc:spChg chg="mod">
          <ac:chgData name="Megina Baker" userId="e9dd2941-2cdf-4f0b-895b-28c1f961bd78" providerId="ADAL" clId="{FA29A5E0-EC0A-E847-B76F-A26085BF390C}" dt="2022-04-05T19:40:35.881" v="823" actId="20577"/>
          <ac:spMkLst>
            <pc:docMk/>
            <pc:sldMk cId="622872557" sldId="1137"/>
            <ac:spMk id="2" creationId="{7731FE1D-79D3-5449-83E3-886C044043DA}"/>
          </ac:spMkLst>
        </pc:spChg>
        <pc:spChg chg="mod">
          <ac:chgData name="Megina Baker" userId="e9dd2941-2cdf-4f0b-895b-28c1f961bd78" providerId="ADAL" clId="{FA29A5E0-EC0A-E847-B76F-A26085BF390C}" dt="2022-04-05T19:41:38.843" v="1122" actId="20577"/>
          <ac:spMkLst>
            <pc:docMk/>
            <pc:sldMk cId="622872557" sldId="1137"/>
            <ac:spMk id="3" creationId="{0C218478-5B2F-A842-8F39-52DB2996D495}"/>
          </ac:spMkLst>
        </pc:spChg>
      </pc:sldChg>
      <pc:sldChg chg="modSp new mod">
        <pc:chgData name="Megina Baker" userId="e9dd2941-2cdf-4f0b-895b-28c1f961bd78" providerId="ADAL" clId="{FA29A5E0-EC0A-E847-B76F-A26085BF390C}" dt="2022-04-05T19:44:05.532" v="1638" actId="13926"/>
        <pc:sldMkLst>
          <pc:docMk/>
          <pc:sldMk cId="1440766789" sldId="1138"/>
        </pc:sldMkLst>
        <pc:spChg chg="mod">
          <ac:chgData name="Megina Baker" userId="e9dd2941-2cdf-4f0b-895b-28c1f961bd78" providerId="ADAL" clId="{FA29A5E0-EC0A-E847-B76F-A26085BF390C}" dt="2022-04-05T19:44:05.532" v="1638" actId="13926"/>
          <ac:spMkLst>
            <pc:docMk/>
            <pc:sldMk cId="1440766789" sldId="1138"/>
            <ac:spMk id="2" creationId="{96B6D4FF-22A7-AD4D-BE4F-4FC104645AEC}"/>
          </ac:spMkLst>
        </pc:spChg>
        <pc:spChg chg="mod">
          <ac:chgData name="Megina Baker" userId="e9dd2941-2cdf-4f0b-895b-28c1f961bd78" providerId="ADAL" clId="{FA29A5E0-EC0A-E847-B76F-A26085BF390C}" dt="2022-04-05T19:43:58.341" v="1637" actId="20577"/>
          <ac:spMkLst>
            <pc:docMk/>
            <pc:sldMk cId="1440766789" sldId="1138"/>
            <ac:spMk id="3" creationId="{493CA6AE-8DB4-304A-9F30-0CFAF5CB4B32}"/>
          </ac:spMkLst>
        </pc:spChg>
      </pc:sldChg>
    </pc:docChg>
  </pc:docChgLst>
  <pc:docChgLst>
    <pc:chgData name="Megina Baker" userId="e9dd2941-2cdf-4f0b-895b-28c1f961bd78" providerId="ADAL" clId="{B0C89BB9-173F-974A-9E0E-280C76070ED5}"/>
    <pc:docChg chg="custSel modSld">
      <pc:chgData name="Megina Baker" userId="e9dd2941-2cdf-4f0b-895b-28c1f961bd78" providerId="ADAL" clId="{B0C89BB9-173F-974A-9E0E-280C76070ED5}" dt="2021-09-08T11:39:16.962" v="1" actId="478"/>
      <pc:docMkLst>
        <pc:docMk/>
      </pc:docMkLst>
      <pc:sldChg chg="addSp delSp modSp mod">
        <pc:chgData name="Megina Baker" userId="e9dd2941-2cdf-4f0b-895b-28c1f961bd78" providerId="ADAL" clId="{B0C89BB9-173F-974A-9E0E-280C76070ED5}" dt="2021-09-08T11:39:16.962" v="1" actId="478"/>
        <pc:sldMkLst>
          <pc:docMk/>
          <pc:sldMk cId="3391606945" sldId="1129"/>
        </pc:sldMkLst>
        <pc:spChg chg="add del mod">
          <ac:chgData name="Megina Baker" userId="e9dd2941-2cdf-4f0b-895b-28c1f961bd78" providerId="ADAL" clId="{B0C89BB9-173F-974A-9E0E-280C76070ED5}" dt="2021-09-08T11:39:16.962" v="1" actId="478"/>
          <ac:spMkLst>
            <pc:docMk/>
            <pc:sldMk cId="3391606945" sldId="1129"/>
            <ac:spMk id="3" creationId="{FB0B00EB-60E0-AC42-BB4F-5145E1873EE8}"/>
          </ac:spMkLst>
        </pc:spChg>
      </pc:sldChg>
    </pc:docChg>
  </pc:docChgLst>
  <pc:docChgLst>
    <pc:chgData name="Riecken, Matthew Christ" userId="S::matthew_riecken@harvard.edu::fe0c920c-b6e4-4149-9161-059c916e68f4" providerId="AD" clId="Web-{3305FFD4-9168-D478-807C-10DEBF3588F6}"/>
    <pc:docChg chg="modSld">
      <pc:chgData name="Riecken, Matthew Christ" userId="S::matthew_riecken@harvard.edu::fe0c920c-b6e4-4149-9161-059c916e68f4" providerId="AD" clId="Web-{3305FFD4-9168-D478-807C-10DEBF3588F6}" dt="2023-01-18T20:11:23.655" v="2"/>
      <pc:docMkLst>
        <pc:docMk/>
      </pc:docMkLst>
      <pc:sldChg chg="addSp delSp">
        <pc:chgData name="Riecken, Matthew Christ" userId="S::matthew_riecken@harvard.edu::fe0c920c-b6e4-4149-9161-059c916e68f4" providerId="AD" clId="Web-{3305FFD4-9168-D478-807C-10DEBF3588F6}" dt="2023-01-18T20:11:23.655" v="2"/>
        <pc:sldMkLst>
          <pc:docMk/>
          <pc:sldMk cId="3104491466" sldId="269"/>
        </pc:sldMkLst>
        <pc:spChg chg="add del">
          <ac:chgData name="Riecken, Matthew Christ" userId="S::matthew_riecken@harvard.edu::fe0c920c-b6e4-4149-9161-059c916e68f4" providerId="AD" clId="Web-{3305FFD4-9168-D478-807C-10DEBF3588F6}" dt="2023-01-18T20:11:23.655" v="2"/>
          <ac:spMkLst>
            <pc:docMk/>
            <pc:sldMk cId="3104491466" sldId="269"/>
            <ac:spMk id="3" creationId="{188D0084-270F-80EA-173C-27F3FF97AD35}"/>
          </ac:spMkLst>
        </pc:spChg>
        <pc:spChg chg="add">
          <ac:chgData name="Riecken, Matthew Christ" userId="S::matthew_riecken@harvard.edu::fe0c920c-b6e4-4149-9161-059c916e68f4" providerId="AD" clId="Web-{3305FFD4-9168-D478-807C-10DEBF3588F6}" dt="2023-01-18T20:11:21.296" v="1"/>
          <ac:spMkLst>
            <pc:docMk/>
            <pc:sldMk cId="3104491466" sldId="269"/>
            <ac:spMk id="4" creationId="{987B716B-B07B-94DA-806A-0F9566E4CE26}"/>
          </ac:spMkLst>
        </pc:spChg>
      </pc:sldChg>
    </pc:docChg>
  </pc:docChgLst>
  <pc:docChgLst>
    <pc:chgData name="Megina Baker" userId="e9dd2941-2cdf-4f0b-895b-28c1f961bd78" providerId="ADAL" clId="{18EE2BC0-1C61-2345-804E-EFC7D38D762F}"/>
    <pc:docChg chg="undo custSel addSld delSld modSld modMainMaster modNotesMaster">
      <pc:chgData name="Megina Baker" userId="e9dd2941-2cdf-4f0b-895b-28c1f961bd78" providerId="ADAL" clId="{18EE2BC0-1C61-2345-804E-EFC7D38D762F}" dt="2021-10-19T11:25:58.551" v="870" actId="20577"/>
      <pc:docMkLst>
        <pc:docMk/>
      </pc:docMkLst>
      <pc:sldChg chg="modSp modNotesTx">
        <pc:chgData name="Megina Baker" userId="e9dd2941-2cdf-4f0b-895b-28c1f961bd78" providerId="ADAL" clId="{18EE2BC0-1C61-2345-804E-EFC7D38D762F}" dt="2021-10-19T11:25:58.551" v="870" actId="20577"/>
        <pc:sldMkLst>
          <pc:docMk/>
          <pc:sldMk cId="1379189193" sldId="261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1379189193" sldId="261"/>
            <ac:spMk id="3" creationId="{00000000-0000-0000-0000-000000000000}"/>
          </ac:spMkLst>
        </pc:sp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1379189193" sldId="261"/>
            <ac:picMk id="2" creationId="{00000000-0000-0000-0000-000000000000}"/>
          </ac:picMkLst>
        </pc:picChg>
      </pc:sldChg>
      <pc:sldChg chg="modSp mod modNotesTx">
        <pc:chgData name="Megina Baker" userId="e9dd2941-2cdf-4f0b-895b-28c1f961bd78" providerId="ADAL" clId="{18EE2BC0-1C61-2345-804E-EFC7D38D762F}" dt="2021-10-19T11:25:28.628" v="688" actId="20577"/>
        <pc:sldMkLst>
          <pc:docMk/>
          <pc:sldMk cId="4287474449" sldId="263"/>
        </pc:sldMkLst>
        <pc:spChg chg="mod">
          <ac:chgData name="Megina Baker" userId="e9dd2941-2cdf-4f0b-895b-28c1f961bd78" providerId="ADAL" clId="{18EE2BC0-1C61-2345-804E-EFC7D38D762F}" dt="2021-10-19T11:14:25.569" v="213" actId="27636"/>
          <ac:spMkLst>
            <pc:docMk/>
            <pc:sldMk cId="4287474449" sldId="263"/>
            <ac:spMk id="2" creationId="{00000000-0000-0000-0000-000000000000}"/>
          </ac:spMkLst>
        </pc:spChg>
      </pc:sldChg>
      <pc:sldChg chg="modSp modNotesTx">
        <pc:chgData name="Megina Baker" userId="e9dd2941-2cdf-4f0b-895b-28c1f961bd78" providerId="ADAL" clId="{18EE2BC0-1C61-2345-804E-EFC7D38D762F}" dt="2021-10-19T11:19:27.327" v="507" actId="20577"/>
        <pc:sldMkLst>
          <pc:docMk/>
          <pc:sldMk cId="2411167351" sldId="265"/>
        </pc:sldMkLst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2411167351" sldId="265"/>
            <ac:picMk id="6" creationId="{00000000-0000-0000-0000-000000000000}"/>
          </ac:picMkLst>
        </pc:picChg>
      </pc:sldChg>
      <pc:sldChg chg="modSp">
        <pc:chgData name="Megina Baker" userId="e9dd2941-2cdf-4f0b-895b-28c1f961bd78" providerId="ADAL" clId="{18EE2BC0-1C61-2345-804E-EFC7D38D762F}" dt="2021-10-19T11:14:25.499" v="211"/>
        <pc:sldMkLst>
          <pc:docMk/>
          <pc:sldMk cId="3104491466" sldId="269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104491466" sldId="269"/>
            <ac:spMk id="2" creationId="{983D6EA8-4D0C-1746-8820-2D0777053CC1}"/>
          </ac:spMkLst>
        </pc:spChg>
      </pc:sldChg>
      <pc:sldChg chg="modSp modNotes">
        <pc:chgData name="Megina Baker" userId="e9dd2941-2cdf-4f0b-895b-28c1f961bd78" providerId="ADAL" clId="{18EE2BC0-1C61-2345-804E-EFC7D38D762F}" dt="2021-10-19T11:14:25.499" v="211"/>
        <pc:sldMkLst>
          <pc:docMk/>
          <pc:sldMk cId="2708188605" sldId="270"/>
        </pc:sldMkLst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2708188605" sldId="270"/>
            <ac:picMk id="8" creationId="{8C543C0F-A815-C24D-BDCB-768A446D46A7}"/>
          </ac:picMkLst>
        </pc:picChg>
      </pc:sldChg>
      <pc:sldChg chg="modSp modNotes modNotesTx">
        <pc:chgData name="Megina Baker" userId="e9dd2941-2cdf-4f0b-895b-28c1f961bd78" providerId="ADAL" clId="{18EE2BC0-1C61-2345-804E-EFC7D38D762F}" dt="2021-10-19T11:14:25.499" v="211"/>
        <pc:sldMkLst>
          <pc:docMk/>
          <pc:sldMk cId="3829442482" sldId="271"/>
        </pc:sldMkLst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829442482" sldId="271"/>
            <ac:picMk id="3" creationId="{4BFCEC88-EB1F-8047-AAB6-5B7BD189C7E3}"/>
          </ac:picMkLst>
        </pc:picChg>
      </pc:sldChg>
      <pc:sldChg chg="modSp mod">
        <pc:chgData name="Megina Baker" userId="e9dd2941-2cdf-4f0b-895b-28c1f961bd78" providerId="ADAL" clId="{18EE2BC0-1C61-2345-804E-EFC7D38D762F}" dt="2021-10-19T11:14:25.560" v="212" actId="27636"/>
        <pc:sldMkLst>
          <pc:docMk/>
          <pc:sldMk cId="2973578658" sldId="277"/>
        </pc:sldMkLst>
        <pc:spChg chg="mod">
          <ac:chgData name="Megina Baker" userId="e9dd2941-2cdf-4f0b-895b-28c1f961bd78" providerId="ADAL" clId="{18EE2BC0-1C61-2345-804E-EFC7D38D762F}" dt="2021-10-19T11:14:25.560" v="212" actId="27636"/>
          <ac:spMkLst>
            <pc:docMk/>
            <pc:sldMk cId="2973578658" sldId="277"/>
            <ac:spMk id="2" creationId="{5D391118-56AC-410B-A9B0-0979F40387CD}"/>
          </ac:spMkLst>
        </pc:spChg>
      </pc:sldChg>
      <pc:sldChg chg="modSp add del modNotes">
        <pc:chgData name="Megina Baker" userId="e9dd2941-2cdf-4f0b-895b-28c1f961bd78" providerId="ADAL" clId="{18EE2BC0-1C61-2345-804E-EFC7D38D762F}" dt="2021-10-19T11:25:18.561" v="637" actId="2696"/>
        <pc:sldMkLst>
          <pc:docMk/>
          <pc:sldMk cId="1881264730" sldId="281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1881264730" sldId="281"/>
            <ac:spMk id="2" creationId="{48686CA8-F667-46FD-9F83-D735D8D15DD2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1881264730" sldId="281"/>
            <ac:spMk id="9" creationId="{3A5B4632-C963-4296-86F0-79AA9EA5AE98}"/>
          </ac:spMkLst>
        </pc:spChg>
        <pc:graphicFrameChg chg="mod">
          <ac:chgData name="Megina Baker" userId="e9dd2941-2cdf-4f0b-895b-28c1f961bd78" providerId="ADAL" clId="{18EE2BC0-1C61-2345-804E-EFC7D38D762F}" dt="2021-10-19T11:14:25.499" v="211"/>
          <ac:graphicFrameMkLst>
            <pc:docMk/>
            <pc:sldMk cId="1881264730" sldId="281"/>
            <ac:graphicFrameMk id="5" creationId="{346ED55B-5958-4C4C-9453-C509E0115023}"/>
          </ac:graphicFrameMkLst>
        </pc:graphicFrameChg>
      </pc:sldChg>
      <pc:sldChg chg="addSp delSp mod">
        <pc:chgData name="Megina Baker" userId="e9dd2941-2cdf-4f0b-895b-28c1f961bd78" providerId="ADAL" clId="{18EE2BC0-1C61-2345-804E-EFC7D38D762F}" dt="2021-10-19T11:23:41.385" v="605" actId="22"/>
        <pc:sldMkLst>
          <pc:docMk/>
          <pc:sldMk cId="88161646" sldId="283"/>
        </pc:sldMkLst>
        <pc:spChg chg="add del">
          <ac:chgData name="Megina Baker" userId="e9dd2941-2cdf-4f0b-895b-28c1f961bd78" providerId="ADAL" clId="{18EE2BC0-1C61-2345-804E-EFC7D38D762F}" dt="2021-10-19T11:23:41.385" v="605" actId="22"/>
          <ac:spMkLst>
            <pc:docMk/>
            <pc:sldMk cId="88161646" sldId="283"/>
            <ac:spMk id="5" creationId="{D4BFB8D1-D632-F34D-AAAA-B9B804D84F9F}"/>
          </ac:spMkLst>
        </pc:spChg>
      </pc:sldChg>
      <pc:sldChg chg="modSp modNotes">
        <pc:chgData name="Megina Baker" userId="e9dd2941-2cdf-4f0b-895b-28c1f961bd78" providerId="ADAL" clId="{18EE2BC0-1C61-2345-804E-EFC7D38D762F}" dt="2021-10-19T11:14:25.499" v="211"/>
        <pc:sldMkLst>
          <pc:docMk/>
          <pc:sldMk cId="3241774523" sldId="311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241774523" sldId="311"/>
            <ac:spMk id="2" creationId="{40BD67B7-E825-AC4C-8A83-F449B4015593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241774523" sldId="311"/>
            <ac:spMk id="71" creationId="{928F64C6-FE22-4FC1-A763-DFCC514811BD}"/>
          </ac:spMkLst>
        </pc:sp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3" creationId="{900424CC-0CCD-4DAD-826C-7A1C37976C71}"/>
          </ac:picMkLst>
        </pc:pic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6" creationId="{7C4ACC32-CA6C-7F43-8A25-96654630DC0E}"/>
          </ac:picMkLst>
        </pc:pic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8" creationId="{5AEFE7C7-73DF-EB4F-938C-0D0F91C8F3B1}"/>
          </ac:picMkLst>
        </pc:pic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9" creationId="{59A8FB4E-60D5-8F47-8150-B3A79A3413A0}"/>
          </ac:picMkLst>
        </pc:pic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20" creationId="{4066BE9B-41D5-9748-962E-017D093EDA99}"/>
          </ac:picMkLst>
        </pc:pic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241774523" sldId="311"/>
            <ac:picMk id="6146" creationId="{7E25740C-5AF1-DD41-94E7-474131A624D6}"/>
          </ac:picMkLst>
        </pc:picChg>
        <pc:cxnChg chg="mod">
          <ac:chgData name="Megina Baker" userId="e9dd2941-2cdf-4f0b-895b-28c1f961bd78" providerId="ADAL" clId="{18EE2BC0-1C61-2345-804E-EFC7D38D762F}" dt="2021-10-19T11:14:25.499" v="211"/>
          <ac:cxnSpMkLst>
            <pc:docMk/>
            <pc:sldMk cId="3241774523" sldId="311"/>
            <ac:cxnSpMk id="73" creationId="{5C34627B-48E6-4F4D-B843-97717A86B490}"/>
          </ac:cxnSpMkLst>
        </pc:cxnChg>
      </pc:sldChg>
      <pc:sldChg chg="modSp">
        <pc:chgData name="Megina Baker" userId="e9dd2941-2cdf-4f0b-895b-28c1f961bd78" providerId="ADAL" clId="{18EE2BC0-1C61-2345-804E-EFC7D38D762F}" dt="2021-10-19T11:14:25.499" v="211"/>
        <pc:sldMkLst>
          <pc:docMk/>
          <pc:sldMk cId="610239397" sldId="1127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610239397" sldId="1127"/>
            <ac:spMk id="2" creationId="{0E35859E-F303-B341-9B92-C9E0AD795366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610239397" sldId="1127"/>
            <ac:spMk id="3" creationId="{586D6767-CBE1-BA45-B300-D61C831F12CB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610239397" sldId="1127"/>
            <ac:spMk id="9" creationId="{45D37F4E-DDB4-456B-97E0-9937730A039F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610239397" sldId="1127"/>
            <ac:spMk id="11" creationId="{B2DD41CD-8F47-4F56-AD12-4E2FF7696987}"/>
          </ac:spMkLst>
        </pc:sp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610239397" sldId="1127"/>
            <ac:picMk id="4" creationId="{E2743FAF-0C7F-1643-ABDB-3AE450DCD185}"/>
          </ac:picMkLst>
        </pc:picChg>
      </pc:sldChg>
      <pc:sldChg chg="modSp modNotes">
        <pc:chgData name="Megina Baker" userId="e9dd2941-2cdf-4f0b-895b-28c1f961bd78" providerId="ADAL" clId="{18EE2BC0-1C61-2345-804E-EFC7D38D762F}" dt="2021-10-19T11:14:25.499" v="211"/>
        <pc:sldMkLst>
          <pc:docMk/>
          <pc:sldMk cId="3699445063" sldId="1128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699445063" sldId="1128"/>
            <ac:spMk id="2" creationId="{D7AFE4D5-253C-D44B-BCEE-6E11D320F445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699445063" sldId="1128"/>
            <ac:spMk id="9" creationId="{D4771268-CB57-404A-9271-370EB28F6090}"/>
          </ac:spMkLst>
        </pc:sp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699445063" sldId="1128"/>
            <ac:picMk id="4" creationId="{D9FA74E2-5EAF-BB4B-B05B-F3D776AE70AA}"/>
          </ac:picMkLst>
        </pc:picChg>
      </pc:sldChg>
      <pc:sldChg chg="modSp modNotes modNotesTx">
        <pc:chgData name="Megina Baker" userId="e9dd2941-2cdf-4f0b-895b-28c1f961bd78" providerId="ADAL" clId="{18EE2BC0-1C61-2345-804E-EFC7D38D762F}" dt="2021-10-19T11:18:22.383" v="406" actId="20577"/>
        <pc:sldMkLst>
          <pc:docMk/>
          <pc:sldMk cId="3391606945" sldId="1129"/>
        </pc:sld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391606945" sldId="1129"/>
            <ac:spMk id="7" creationId="{DA2E7C1E-2B5A-4BBA-AE51-1CD8C19309D7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k cId="3391606945" sldId="1129"/>
            <ac:spMk id="9" creationId="{43DF76B1-5174-4FAF-9D19-FFEE98426836}"/>
          </ac:spMkLst>
        </pc:spChg>
        <pc:picChg chg="mod">
          <ac:chgData name="Megina Baker" userId="e9dd2941-2cdf-4f0b-895b-28c1f961bd78" providerId="ADAL" clId="{18EE2BC0-1C61-2345-804E-EFC7D38D762F}" dt="2021-10-19T11:14:25.499" v="211"/>
          <ac:picMkLst>
            <pc:docMk/>
            <pc:sldMk cId="3391606945" sldId="1129"/>
            <ac:picMk id="2" creationId="{E1FDA37B-AD35-7340-A0B5-BADAF3013720}"/>
          </ac:picMkLst>
        </pc:picChg>
      </pc:sldChg>
      <pc:sldChg chg="modSp new mod">
        <pc:chgData name="Megina Baker" userId="e9dd2941-2cdf-4f0b-895b-28c1f961bd78" providerId="ADAL" clId="{18EE2BC0-1C61-2345-804E-EFC7D38D762F}" dt="2021-10-19T11:10:49.961" v="184" actId="20577"/>
        <pc:sldMkLst>
          <pc:docMk/>
          <pc:sldMk cId="444369920" sldId="1130"/>
        </pc:sldMkLst>
        <pc:spChg chg="mod">
          <ac:chgData name="Megina Baker" userId="e9dd2941-2cdf-4f0b-895b-28c1f961bd78" providerId="ADAL" clId="{18EE2BC0-1C61-2345-804E-EFC7D38D762F}" dt="2021-10-19T11:10:36.783" v="177" actId="20577"/>
          <ac:spMkLst>
            <pc:docMk/>
            <pc:sldMk cId="444369920" sldId="1130"/>
            <ac:spMk id="2" creationId="{AAA0691F-E79F-DB4E-8CEC-3AB683E0C6D1}"/>
          </ac:spMkLst>
        </pc:spChg>
        <pc:spChg chg="mod">
          <ac:chgData name="Megina Baker" userId="e9dd2941-2cdf-4f0b-895b-28c1f961bd78" providerId="ADAL" clId="{18EE2BC0-1C61-2345-804E-EFC7D38D762F}" dt="2021-10-19T11:10:49.961" v="184" actId="20577"/>
          <ac:spMkLst>
            <pc:docMk/>
            <pc:sldMk cId="444369920" sldId="1130"/>
            <ac:spMk id="3" creationId="{D7918489-1507-9E4A-A433-370E287BBB47}"/>
          </ac:spMkLst>
        </pc:spChg>
      </pc:sldChg>
      <pc:sldChg chg="addSp delSp modSp new mod modClrScheme chgLayout modNotesTx">
        <pc:chgData name="Megina Baker" userId="e9dd2941-2cdf-4f0b-895b-28c1f961bd78" providerId="ADAL" clId="{18EE2BC0-1C61-2345-804E-EFC7D38D762F}" dt="2021-10-19T11:23:26.851" v="601" actId="20577"/>
        <pc:sldMkLst>
          <pc:docMk/>
          <pc:sldMk cId="1466464281" sldId="1131"/>
        </pc:sldMkLst>
        <pc:spChg chg="mod ord">
          <ac:chgData name="Megina Baker" userId="e9dd2941-2cdf-4f0b-895b-28c1f961bd78" providerId="ADAL" clId="{18EE2BC0-1C61-2345-804E-EFC7D38D762F}" dt="2021-10-19T11:23:14.923" v="522" actId="20577"/>
          <ac:spMkLst>
            <pc:docMk/>
            <pc:sldMk cId="1466464281" sldId="1131"/>
            <ac:spMk id="2" creationId="{DEA300EE-3A94-6647-A8C1-88A61824DDF2}"/>
          </ac:spMkLst>
        </pc:spChg>
        <pc:spChg chg="del mod ord">
          <ac:chgData name="Megina Baker" userId="e9dd2941-2cdf-4f0b-895b-28c1f961bd78" providerId="ADAL" clId="{18EE2BC0-1C61-2345-804E-EFC7D38D762F}" dt="2021-10-19T11:14:34.307" v="214" actId="700"/>
          <ac:spMkLst>
            <pc:docMk/>
            <pc:sldMk cId="1466464281" sldId="1131"/>
            <ac:spMk id="3" creationId="{A7A77D61-38E8-2542-9FE6-7F7E3650D6FB}"/>
          </ac:spMkLst>
        </pc:spChg>
        <pc:spChg chg="add mod ord">
          <ac:chgData name="Megina Baker" userId="e9dd2941-2cdf-4f0b-895b-28c1f961bd78" providerId="ADAL" clId="{18EE2BC0-1C61-2345-804E-EFC7D38D762F}" dt="2021-10-19T11:16:51.991" v="316" actId="27636"/>
          <ac:spMkLst>
            <pc:docMk/>
            <pc:sldMk cId="1466464281" sldId="1131"/>
            <ac:spMk id="4" creationId="{331286B8-F584-F642-A27C-A7061849807B}"/>
          </ac:spMkLst>
        </pc:spChg>
        <pc:spChg chg="add mod ord">
          <ac:chgData name="Megina Baker" userId="e9dd2941-2cdf-4f0b-895b-28c1f961bd78" providerId="ADAL" clId="{18EE2BC0-1C61-2345-804E-EFC7D38D762F}" dt="2021-10-19T11:17:36.551" v="361" actId="20577"/>
          <ac:spMkLst>
            <pc:docMk/>
            <pc:sldMk cId="1466464281" sldId="1131"/>
            <ac:spMk id="5" creationId="{60C4F5D3-EFF8-5443-B711-0680FBA87FF3}"/>
          </ac:spMkLst>
        </pc:spChg>
      </pc:sldChg>
      <pc:sldChg chg="addSp delSp modSp add mod">
        <pc:chgData name="Megina Baker" userId="e9dd2941-2cdf-4f0b-895b-28c1f961bd78" providerId="ADAL" clId="{18EE2BC0-1C61-2345-804E-EFC7D38D762F}" dt="2021-10-19T11:25:00.033" v="636" actId="113"/>
        <pc:sldMkLst>
          <pc:docMk/>
          <pc:sldMk cId="1827227459" sldId="1132"/>
        </pc:sldMkLst>
        <pc:spChg chg="mod">
          <ac:chgData name="Megina Baker" userId="e9dd2941-2cdf-4f0b-895b-28c1f961bd78" providerId="ADAL" clId="{18EE2BC0-1C61-2345-804E-EFC7D38D762F}" dt="2021-10-19T11:25:00.033" v="636" actId="113"/>
          <ac:spMkLst>
            <pc:docMk/>
            <pc:sldMk cId="1827227459" sldId="1132"/>
            <ac:spMk id="2" creationId="{DEA300EE-3A94-6647-A8C1-88A61824DDF2}"/>
          </ac:spMkLst>
        </pc:spChg>
        <pc:spChg chg="mod">
          <ac:chgData name="Megina Baker" userId="e9dd2941-2cdf-4f0b-895b-28c1f961bd78" providerId="ADAL" clId="{18EE2BC0-1C61-2345-804E-EFC7D38D762F}" dt="2021-10-19T11:24:49.388" v="633" actId="1076"/>
          <ac:spMkLst>
            <pc:docMk/>
            <pc:sldMk cId="1827227459" sldId="1132"/>
            <ac:spMk id="4" creationId="{331286B8-F584-F642-A27C-A7061849807B}"/>
          </ac:spMkLst>
        </pc:spChg>
        <pc:spChg chg="del mod">
          <ac:chgData name="Megina Baker" userId="e9dd2941-2cdf-4f0b-895b-28c1f961bd78" providerId="ADAL" clId="{18EE2BC0-1C61-2345-804E-EFC7D38D762F}" dt="2021-10-19T11:24:19.155" v="621" actId="478"/>
          <ac:spMkLst>
            <pc:docMk/>
            <pc:sldMk cId="1827227459" sldId="1132"/>
            <ac:spMk id="5" creationId="{60C4F5D3-EFF8-5443-B711-0680FBA87FF3}"/>
          </ac:spMkLst>
        </pc:spChg>
        <pc:spChg chg="add del mod">
          <ac:chgData name="Megina Baker" userId="e9dd2941-2cdf-4f0b-895b-28c1f961bd78" providerId="ADAL" clId="{18EE2BC0-1C61-2345-804E-EFC7D38D762F}" dt="2021-10-19T11:24:20.836" v="622" actId="478"/>
          <ac:spMkLst>
            <pc:docMk/>
            <pc:sldMk cId="1827227459" sldId="1132"/>
            <ac:spMk id="6" creationId="{1F1C50CE-F21F-854A-96BF-7BBDBB3C84A1}"/>
          </ac:spMkLst>
        </pc:spChg>
      </pc:sldChg>
      <pc:sldMasterChg chg="modSp modSldLayout">
        <pc:chgData name="Megina Baker" userId="e9dd2941-2cdf-4f0b-895b-28c1f961bd78" providerId="ADAL" clId="{18EE2BC0-1C61-2345-804E-EFC7D38D762F}" dt="2021-10-19T11:14:25.499" v="211"/>
        <pc:sldMasterMkLst>
          <pc:docMk/>
          <pc:sldMasterMk cId="932532922" sldId="2147483648"/>
        </pc:sldMasterMkLst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asterMk cId="932532922" sldId="2147483648"/>
            <ac:spMk id="2" creationId="{00000000-0000-0000-0000-000000000000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asterMk cId="932532922" sldId="2147483648"/>
            <ac:spMk id="3" creationId="{00000000-0000-0000-0000-000000000000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asterMk cId="932532922" sldId="2147483648"/>
            <ac:spMk id="4" creationId="{00000000-0000-0000-0000-000000000000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asterMk cId="932532922" sldId="2147483648"/>
            <ac:spMk id="5" creationId="{00000000-0000-0000-0000-000000000000}"/>
          </ac:spMkLst>
        </pc:spChg>
        <pc:spChg chg="mod">
          <ac:chgData name="Megina Baker" userId="e9dd2941-2cdf-4f0b-895b-28c1f961bd78" providerId="ADAL" clId="{18EE2BC0-1C61-2345-804E-EFC7D38D762F}" dt="2021-10-19T11:14:25.499" v="211"/>
          <ac:spMkLst>
            <pc:docMk/>
            <pc:sldMasterMk cId="932532922" sldId="2147483648"/>
            <ac:spMk id="6" creationId="{00000000-0000-0000-0000-000000000000}"/>
          </ac:spMkLst>
        </pc:sp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14616046" sldId="2147483649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14616046" sldId="2147483649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14616046" sldId="2147483649"/>
              <ac:spMk id="3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4215287101" sldId="2147483651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4215287101" sldId="2147483651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4215287101" sldId="2147483651"/>
              <ac:spMk id="3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560927411" sldId="2147483652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560927411" sldId="2147483652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560927411" sldId="2147483652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725247908" sldId="2147483653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25247908" sldId="2147483653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25247908" sldId="2147483653"/>
              <ac:spMk id="4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25247908" sldId="2147483653"/>
              <ac:spMk id="5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25247908" sldId="2147483653"/>
              <ac:spMk id="6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368344688" sldId="2147483656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368344688" sldId="2147483656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368344688" sldId="2147483656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368344688" sldId="2147483656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2688567567" sldId="2147483657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2688567567" sldId="2147483657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2688567567" sldId="2147483657"/>
              <ac:spMk id="3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2688567567" sldId="2147483657"/>
              <ac:spMk id="4" creationId="{00000000-0000-0000-0000-000000000000}"/>
            </ac:spMkLst>
          </pc:spChg>
        </pc:sldLayoutChg>
        <pc:sldLayoutChg chg="modSp">
          <pc:chgData name="Megina Baker" userId="e9dd2941-2cdf-4f0b-895b-28c1f961bd78" providerId="ADAL" clId="{18EE2BC0-1C61-2345-804E-EFC7D38D762F}" dt="2021-10-19T11:14:25.499" v="211"/>
          <pc:sldLayoutMkLst>
            <pc:docMk/>
            <pc:sldMasterMk cId="932532922" sldId="2147483648"/>
            <pc:sldLayoutMk cId="79939917" sldId="2147483659"/>
          </pc:sldLayoutMkLst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9939917" sldId="2147483659"/>
              <ac:spMk id="2" creationId="{00000000-0000-0000-0000-000000000000}"/>
            </ac:spMkLst>
          </pc:spChg>
          <pc:spChg chg="mod">
            <ac:chgData name="Megina Baker" userId="e9dd2941-2cdf-4f0b-895b-28c1f961bd78" providerId="ADAL" clId="{18EE2BC0-1C61-2345-804E-EFC7D38D762F}" dt="2021-10-19T11:14:25.499" v="211"/>
            <ac:spMkLst>
              <pc:docMk/>
              <pc:sldMasterMk cId="932532922" sldId="2147483648"/>
              <pc:sldLayoutMk cId="79939917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02B50-CC93-904D-AC8C-23D3A440B45A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D3DF-F685-304F-8D64-284AE3278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8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for the ”revisiting” activity at the start of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69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 useful visual, if you want to share, of the continuum of how a teacher might facilitate play, from being directly involved, to indirectly setting the stage</a:t>
            </a:r>
            <a:r>
              <a:rPr lang="en-US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4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Scaffolding – a metaphor for supporting children during play</a:t>
            </a:r>
          </a:p>
          <a:p>
            <a:r>
              <a:rPr lang="en-US" dirty="0"/>
              <a:t>Explain that today will be focused on teacher’s role to create contexts for playful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6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scaffolding learning through play for young learners – setting the stage (stage manager) and creating a “visual scaffold” – in this case a template for children to write down veterinarian notes as they pretend to care for stuffed animals, which scaffolds opportunities for learning literacy within a dramatic play context.</a:t>
            </a:r>
          </a:p>
          <a:p>
            <a:endParaRPr lang="en-US" dirty="0"/>
          </a:p>
          <a:p>
            <a:r>
              <a:rPr lang="en-US" dirty="0"/>
              <a:t>You could replace this with an example of older learners or from your context.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8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the Play Facilitation Guide.  Use this to discuss the Play Facilitation Guide reading – what stood out to your students? What questions do they have?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6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Offer some strategies for supporting play:</a:t>
            </a:r>
          </a:p>
          <a:p>
            <a:endParaRPr lang="en-US" dirty="0"/>
          </a:p>
          <a:p>
            <a:r>
              <a:rPr lang="en-US" dirty="0"/>
              <a:t>Be a player. </a:t>
            </a:r>
          </a:p>
          <a:p>
            <a:r>
              <a:rPr lang="en-US" sz="1200" i="1" dirty="0"/>
              <a:t>Take on a role in the play and follow the children’s lead. </a:t>
            </a:r>
          </a:p>
          <a:p>
            <a:endParaRPr lang="en-US" sz="1200" i="1" dirty="0"/>
          </a:p>
          <a:p>
            <a:r>
              <a:rPr lang="en-US" dirty="0"/>
              <a:t>Be a mirror. </a:t>
            </a:r>
          </a:p>
          <a:p>
            <a:r>
              <a:rPr lang="en-US" sz="1200" i="1" dirty="0"/>
              <a:t>Describe in detail what children are doing, using rich vocabulary. E.g. “you’re drawing a curved yellow line using the thin paintbrush…”</a:t>
            </a:r>
            <a:endParaRPr lang="en-US" sz="1200" dirty="0"/>
          </a:p>
          <a:p>
            <a:endParaRPr lang="en-US" dirty="0"/>
          </a:p>
          <a:p>
            <a:r>
              <a:rPr lang="en-US" dirty="0"/>
              <a:t>Be a connector. </a:t>
            </a:r>
          </a:p>
          <a:p>
            <a:r>
              <a:rPr lang="en-US" sz="1200" i="1" dirty="0"/>
              <a:t>Scaffold children to connect with each other around a common goal or play theme.</a:t>
            </a:r>
          </a:p>
          <a:p>
            <a:endParaRPr lang="en-US" sz="1200" i="1" dirty="0"/>
          </a:p>
          <a:p>
            <a:r>
              <a:rPr lang="en-US" dirty="0"/>
              <a:t>Be a rubber band. </a:t>
            </a:r>
          </a:p>
          <a:p>
            <a:r>
              <a:rPr lang="en-US" sz="1200" i="1" dirty="0"/>
              <a:t>Stretch and extend the play through open-ended questions, embedding vocabulary and reinforcing teaching of concepts.  Try the question stems in the next slide</a:t>
            </a:r>
          </a:p>
          <a:p>
            <a:endParaRPr lang="en-US" sz="1200" i="1" dirty="0"/>
          </a:p>
          <a:p>
            <a:r>
              <a:rPr lang="en-US" dirty="0"/>
              <a:t>Be a steering wheel. </a:t>
            </a:r>
          </a:p>
          <a:p>
            <a:r>
              <a:rPr lang="en-US" sz="1200" i="1" dirty="0"/>
              <a:t>When play becomes unproductive, repetitive, or unsafe, steer it back in a positive direction.</a:t>
            </a:r>
          </a:p>
          <a:p>
            <a:endParaRPr lang="en-US" sz="1200" i="1" dirty="0"/>
          </a:p>
          <a:p>
            <a:r>
              <a:rPr lang="en-US" dirty="0"/>
              <a:t>Be a documenter. </a:t>
            </a:r>
          </a:p>
          <a:p>
            <a:r>
              <a:rPr lang="en-US" sz="1200" i="1" dirty="0"/>
              <a:t>Record learning processes in order to deepen and extend learning</a:t>
            </a:r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54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used this book in your class… if not you can delete this and the following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15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how these teacher roles can contribute to promoting the </a:t>
            </a:r>
            <a:r>
              <a:rPr lang="en-US" dirty="0" err="1"/>
              <a:t>PoP</a:t>
            </a:r>
            <a:r>
              <a:rPr lang="en-US" dirty="0"/>
              <a:t> teaching practices.  E.g. stepping back to be an observer and document can offer a chance for learners to lead their own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8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perspective on guided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1D3DF-F685-304F-8D64-284AE32783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5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5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8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2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5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6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7D48-376A-E94D-BFC7-D9DC9003A7FA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79BD0-7AB4-0947-BB46-FEE3E759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3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6EA8-4D0C-1746-8820-2D0777053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383572"/>
            <a:ext cx="7772400" cy="2727691"/>
          </a:xfrm>
        </p:spPr>
        <p:txBody>
          <a:bodyPr>
            <a:normAutofit/>
          </a:bodyPr>
          <a:lstStyle/>
          <a:p>
            <a:r>
              <a:rPr lang="en-US" dirty="0"/>
              <a:t>Facilitating Play</a:t>
            </a:r>
            <a:br>
              <a:rPr lang="en-US" dirty="0"/>
            </a:br>
            <a:r>
              <a:rPr lang="en-US" dirty="0"/>
              <a:t>or </a:t>
            </a:r>
            <a:br>
              <a:rPr lang="en-US" dirty="0"/>
            </a:br>
            <a:r>
              <a:rPr lang="en-US" dirty="0"/>
              <a:t>Play in the Learning Domains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87B716B-B07B-94DA-806A-0F9566E4CE26}"/>
              </a:ext>
            </a:extLst>
          </p:cNvPr>
          <p:cNvSpPr txBox="1"/>
          <p:nvPr/>
        </p:nvSpPr>
        <p:spPr>
          <a:xfrm>
            <a:off x="206188" y="6176681"/>
            <a:ext cx="1165411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© 2023 President and Fellows of Harvard College. This work is licensed under </a:t>
            </a:r>
            <a:r>
              <a:rPr lang="en-US" sz="1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Creative Commons Attribution-NonCommercial-ShareAlike 4.0 International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Funded by the LEGO Foundation, this resource was developed by Pedagogy of Play at Project Zero.</a:t>
            </a:r>
            <a:endParaRPr lang="en-US" sz="1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9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707357" y="1928732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FE4D5-253C-D44B-BCEE-6E11D320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6" y="1967267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</a:rPr>
              <a:t>Play Facilitation</a:t>
            </a:r>
            <a:br>
              <a:rPr lang="en-US" sz="31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Tool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74E2-5EAF-BB4B-B05B-F3D776AE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12" y="643467"/>
            <a:ext cx="419047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9-28 at 2.07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0"/>
            <a:ext cx="535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7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1118-56AC-410B-A9B0-0979F403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Jones &amp; Reynolds – Roles for Supporting 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10F12-3F48-408E-A61E-9A7A8DD3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Observer</a:t>
            </a:r>
          </a:p>
          <a:p>
            <a:r>
              <a:rPr lang="en-US" dirty="0"/>
              <a:t>Stage Manager</a:t>
            </a:r>
          </a:p>
          <a:p>
            <a:r>
              <a:rPr lang="en-US" dirty="0"/>
              <a:t>Mediator</a:t>
            </a:r>
          </a:p>
          <a:p>
            <a:r>
              <a:rPr lang="en-US" dirty="0"/>
              <a:t>Player</a:t>
            </a:r>
          </a:p>
          <a:p>
            <a:r>
              <a:rPr lang="en-US" dirty="0"/>
              <a:t>Interrupter</a:t>
            </a:r>
          </a:p>
          <a:p>
            <a:r>
              <a:rPr lang="en-US" dirty="0"/>
              <a:t>Scribe</a:t>
            </a:r>
          </a:p>
          <a:p>
            <a:r>
              <a:rPr lang="en-US" dirty="0"/>
              <a:t>Assessor &amp; Communicator</a:t>
            </a:r>
          </a:p>
          <a:p>
            <a:r>
              <a:rPr lang="en-US" dirty="0"/>
              <a:t>Planner</a:t>
            </a:r>
          </a:p>
        </p:txBody>
      </p:sp>
    </p:spTree>
    <p:extLst>
      <p:ext uri="{BB962C8B-B14F-4D97-AF65-F5344CB8AC3E}">
        <p14:creationId xmlns:p14="http://schemas.microsoft.com/office/powerpoint/2010/main" val="2973578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9D313-6CDE-5745-8621-C615DAB4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2AACD-3DE8-6A4C-B07A-4C37E43A8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Carefully watching and listening to children at play</a:t>
            </a:r>
          </a:p>
          <a:p>
            <a:r>
              <a:rPr lang="en-US" dirty="0"/>
              <a:t>Documenting</a:t>
            </a:r>
          </a:p>
          <a:p>
            <a:pPr lvl="1"/>
            <a:r>
              <a:rPr lang="en-US" dirty="0"/>
              <a:t>To understand the learning taking place</a:t>
            </a:r>
          </a:p>
          <a:p>
            <a:pPr lvl="1"/>
            <a:r>
              <a:rPr lang="en-US" dirty="0"/>
              <a:t>To share back with learners to relaunch and deepen learning</a:t>
            </a:r>
          </a:p>
          <a:p>
            <a:pPr lvl="1"/>
            <a:r>
              <a:rPr lang="en-US" dirty="0"/>
              <a:t>To share more widely (with other educators, with families…)</a:t>
            </a:r>
          </a:p>
        </p:txBody>
      </p:sp>
    </p:spTree>
    <p:extLst>
      <p:ext uri="{BB962C8B-B14F-4D97-AF65-F5344CB8AC3E}">
        <p14:creationId xmlns:p14="http://schemas.microsoft.com/office/powerpoint/2010/main" val="402579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46A36-2BBF-F24B-A8EF-EA5E1E9F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D472C-34C2-A249-80E4-B5B08EB7F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Prepares the environment for play</a:t>
            </a:r>
          </a:p>
          <a:p>
            <a:r>
              <a:rPr lang="en-US" dirty="0"/>
              <a:t>Organizes and reorganizes materials </a:t>
            </a:r>
          </a:p>
          <a:p>
            <a:r>
              <a:rPr lang="en-US" dirty="0"/>
              <a:t>Prepares provocations to spark children’s thinking and interest</a:t>
            </a:r>
          </a:p>
          <a:p>
            <a:r>
              <a:rPr lang="en-US" dirty="0"/>
              <a:t>Creates and provides physical scaffolds (e.g. graphic organizers, templates) to scaffold play</a:t>
            </a:r>
          </a:p>
        </p:txBody>
      </p:sp>
    </p:spTree>
    <p:extLst>
      <p:ext uri="{BB962C8B-B14F-4D97-AF65-F5344CB8AC3E}">
        <p14:creationId xmlns:p14="http://schemas.microsoft.com/office/powerpoint/2010/main" val="8816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D06BF-36D6-8C4C-84AE-FE827728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D529-6B3F-ED4C-9973-C23C6F952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Teaching conflict resolution skills</a:t>
            </a:r>
          </a:p>
          <a:p>
            <a:r>
              <a:rPr lang="en-US" dirty="0"/>
              <a:t>Keeping play safe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7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67E26-1EDE-F647-A999-79E56501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 – NOT Interrupter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F2790-BFF5-FA4E-BDFA-DB929D1EF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Joining children in play, following their lead</a:t>
            </a:r>
          </a:p>
          <a:p>
            <a:r>
              <a:rPr lang="en-US" dirty="0"/>
              <a:t>Taking on a role</a:t>
            </a:r>
          </a:p>
          <a:p>
            <a:r>
              <a:rPr lang="en-US" dirty="0"/>
              <a:t>Using and modeling materials</a:t>
            </a:r>
          </a:p>
          <a:p>
            <a:r>
              <a:rPr lang="en-US" dirty="0"/>
              <a:t>Takes care not to interrupt or take over children’s play! Watches first to be sure the children need a player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24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928B-4C2C-F049-9F2F-4BDB6C29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3BDA-B1E7-B94B-81BC-0A3F1A68E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Recording children’s ideas, to share back with them and further the play</a:t>
            </a:r>
          </a:p>
          <a:p>
            <a:pPr lvl="1"/>
            <a:r>
              <a:rPr lang="en-US" dirty="0"/>
              <a:t>E.g. writing down a storyline for dramatic play</a:t>
            </a:r>
          </a:p>
        </p:txBody>
      </p:sp>
    </p:spTree>
    <p:extLst>
      <p:ext uri="{BB962C8B-B14F-4D97-AF65-F5344CB8AC3E}">
        <p14:creationId xmlns:p14="http://schemas.microsoft.com/office/powerpoint/2010/main" val="229627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0954-3334-8D4F-A21E-8A75C077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Assessor and Communicator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0E957-56D5-0749-97C1-05F754D95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documentation gathered during play to assess children’s learning and plan next steps</a:t>
            </a:r>
          </a:p>
          <a:p>
            <a:r>
              <a:rPr lang="en-US" dirty="0"/>
              <a:t>Using documentation to communicate to others about the power of learning through play</a:t>
            </a:r>
          </a:p>
        </p:txBody>
      </p:sp>
    </p:spTree>
    <p:extLst>
      <p:ext uri="{BB962C8B-B14F-4D97-AF65-F5344CB8AC3E}">
        <p14:creationId xmlns:p14="http://schemas.microsoft.com/office/powerpoint/2010/main" val="2183145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1FE1D-79D3-5449-83E3-886C0440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18478-5B2F-A842-8F39-52DB2996D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Planning emergent curriculum based on children’s interests</a:t>
            </a:r>
          </a:p>
          <a:p>
            <a:r>
              <a:rPr lang="en-US" dirty="0"/>
              <a:t>Planning for embedding curriculum content and skills in children’s play themes</a:t>
            </a:r>
          </a:p>
          <a:p>
            <a:pPr lvl="1"/>
            <a:r>
              <a:rPr lang="en-US" dirty="0"/>
              <a:t>Literacy</a:t>
            </a:r>
          </a:p>
          <a:p>
            <a:pPr lvl="1"/>
            <a:r>
              <a:rPr lang="en-US" dirty="0"/>
              <a:t>Mathematics</a:t>
            </a:r>
          </a:p>
          <a:p>
            <a:pPr lvl="1"/>
            <a:r>
              <a:rPr lang="en-US" dirty="0"/>
              <a:t>Science</a:t>
            </a:r>
          </a:p>
          <a:p>
            <a:pPr lvl="1"/>
            <a:r>
              <a:rPr lang="en-US" dirty="0"/>
              <a:t>Arts</a:t>
            </a:r>
          </a:p>
          <a:p>
            <a:pPr lvl="1"/>
            <a:r>
              <a:rPr lang="en-US" dirty="0"/>
              <a:t>Social and emotional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62287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691F-E79F-DB4E-8CEC-3AB683E0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Gameplan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18489-1507-9E4A-A433-370E287BB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Today is all about learning how to scaffold and facilitate play, ensuring that learners explore and learn concepts in specific learning domains (e.g., literacy, mathematics, science) through play.</a:t>
            </a:r>
          </a:p>
        </p:txBody>
      </p:sp>
    </p:spTree>
    <p:extLst>
      <p:ext uri="{BB962C8B-B14F-4D97-AF65-F5344CB8AC3E}">
        <p14:creationId xmlns:p14="http://schemas.microsoft.com/office/powerpoint/2010/main" val="44436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00EE-3A94-6647-A8C1-88A61824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4203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PoP</a:t>
            </a:r>
            <a:r>
              <a:rPr lang="en-US" sz="5400" b="1" dirty="0"/>
              <a:t>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286B8-F584-F642-A27C-A70618498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47" y="2117030"/>
            <a:ext cx="11659505" cy="4486767"/>
          </a:xfrm>
        </p:spPr>
        <p:txBody>
          <a:bodyPr>
            <a:normAutofit/>
          </a:bodyPr>
          <a:lstStyle/>
          <a:p>
            <a:r>
              <a:rPr lang="en-US" sz="4400" dirty="0"/>
              <a:t>Empower learners to lead their own learning</a:t>
            </a:r>
          </a:p>
          <a:p>
            <a:r>
              <a:rPr lang="en-US" sz="4400" dirty="0"/>
              <a:t>Build a culture of collaborative learning </a:t>
            </a:r>
          </a:p>
          <a:p>
            <a:r>
              <a:rPr lang="en-US" sz="4400" dirty="0"/>
              <a:t>Promote experimentation and risk-taking</a:t>
            </a:r>
          </a:p>
          <a:p>
            <a:r>
              <a:rPr lang="en-US" sz="4400" dirty="0"/>
              <a:t>Encourage imaginative thinking</a:t>
            </a:r>
          </a:p>
          <a:p>
            <a:r>
              <a:rPr lang="en-US" sz="4400" dirty="0"/>
              <a:t>Welcome all emotions generated through play </a:t>
            </a:r>
          </a:p>
        </p:txBody>
      </p:sp>
    </p:spTree>
    <p:extLst>
      <p:ext uri="{BB962C8B-B14F-4D97-AF65-F5344CB8AC3E}">
        <p14:creationId xmlns:p14="http://schemas.microsoft.com/office/powerpoint/2010/main" val="1827227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Principles Guiding Play Orchestration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Taking the child’s 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Being a keen observer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Seeing meaning as it is constructed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Being a stage manager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From Van Hoorn et al. (2015) p.81-83</a:t>
            </a:r>
          </a:p>
        </p:txBody>
      </p:sp>
    </p:spTree>
    <p:extLst>
      <p:ext uri="{BB962C8B-B14F-4D97-AF65-F5344CB8AC3E}">
        <p14:creationId xmlns:p14="http://schemas.microsoft.com/office/powerpoint/2010/main" val="4287474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8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7478" y="6244971"/>
            <a:ext cx="291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Van Hoorn et al. (2015)</a:t>
            </a:r>
          </a:p>
          <a:p>
            <a:r>
              <a:rPr lang="en-US" dirty="0"/>
              <a:t>p.83</a:t>
            </a:r>
          </a:p>
        </p:txBody>
      </p:sp>
    </p:spTree>
    <p:extLst>
      <p:ext uri="{BB962C8B-B14F-4D97-AF65-F5344CB8AC3E}">
        <p14:creationId xmlns:p14="http://schemas.microsoft.com/office/powerpoint/2010/main" val="137918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6D4FF-22A7-AD4D-BE4F-4FC10464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Note to instructors: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A6AE-8DB4-304A-9F30-0CFAF5CB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slides focus mainly on scaffolding and facilitating play, and may be more appropriate for teachers of younger learners</a:t>
            </a:r>
          </a:p>
          <a:p>
            <a:r>
              <a:rPr lang="en-US" dirty="0"/>
              <a:t>If you are working with older learners or in a context in which learning domains are taught as separate subjects in school, use this session as a time to think specifically about your domain and ways in which you could teach that particular content (e.g. math, science, literacy) through play</a:t>
            </a:r>
          </a:p>
        </p:txBody>
      </p:sp>
    </p:spTree>
    <p:extLst>
      <p:ext uri="{BB962C8B-B14F-4D97-AF65-F5344CB8AC3E}">
        <p14:creationId xmlns:p14="http://schemas.microsoft.com/office/powerpoint/2010/main" val="1440766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00EE-3A94-6647-A8C1-88A61824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98785"/>
            <a:ext cx="10972800" cy="1143000"/>
          </a:xfrm>
        </p:spPr>
        <p:txBody>
          <a:bodyPr/>
          <a:lstStyle/>
          <a:p>
            <a:r>
              <a:rPr lang="en-US" dirty="0"/>
              <a:t>Revisiting: </a:t>
            </a:r>
            <a:r>
              <a:rPr lang="en-US" dirty="0" err="1"/>
              <a:t>PoP</a:t>
            </a:r>
            <a:r>
              <a:rPr lang="en-US" dirty="0"/>
              <a:t> Practices and 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286B8-F584-F642-A27C-A70618498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77" y="944215"/>
            <a:ext cx="5671931" cy="565536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Empower learners to lead their own learning</a:t>
            </a:r>
          </a:p>
          <a:p>
            <a:pPr lvl="1"/>
            <a:r>
              <a:rPr lang="en-US" dirty="0"/>
              <a:t>Get to know your learners</a:t>
            </a:r>
          </a:p>
          <a:p>
            <a:pPr lvl="1"/>
            <a:r>
              <a:rPr lang="en-US" dirty="0"/>
              <a:t>Involve learners in decision-making</a:t>
            </a:r>
          </a:p>
          <a:p>
            <a:pPr lvl="1"/>
            <a:r>
              <a:rPr lang="en-US" dirty="0"/>
              <a:t>Co-construct rules</a:t>
            </a:r>
          </a:p>
          <a:p>
            <a:pPr lvl="1"/>
            <a:r>
              <a:rPr lang="en-US" dirty="0"/>
              <a:t>Say yes to students’ spontaneous ideas</a:t>
            </a:r>
          </a:p>
          <a:p>
            <a:pPr lvl="1"/>
            <a:r>
              <a:rPr lang="en-US" dirty="0"/>
              <a:t>Reflect on learning with learners</a:t>
            </a:r>
          </a:p>
          <a:p>
            <a:r>
              <a:rPr lang="en-US" b="1" dirty="0"/>
              <a:t>Build a culture of collaborative learning </a:t>
            </a:r>
          </a:p>
          <a:p>
            <a:pPr lvl="1"/>
            <a:r>
              <a:rPr lang="en-US" dirty="0"/>
              <a:t>Use play to build relationships</a:t>
            </a:r>
          </a:p>
          <a:p>
            <a:pPr lvl="1"/>
            <a:r>
              <a:rPr lang="en-US" dirty="0"/>
              <a:t>Facilitate purposeful conversations to build knowledge</a:t>
            </a:r>
          </a:p>
          <a:p>
            <a:pPr lvl="1"/>
            <a:r>
              <a:rPr lang="en-US" dirty="0"/>
              <a:t>Nurture a culture of feedback</a:t>
            </a:r>
          </a:p>
          <a:p>
            <a:pPr lvl="1"/>
            <a:r>
              <a:rPr lang="en-US" dirty="0"/>
              <a:t>Document learning through play</a:t>
            </a:r>
          </a:p>
          <a:p>
            <a:pPr lvl="1"/>
            <a:r>
              <a:rPr lang="en-US" dirty="0"/>
              <a:t>Foster peer-to-peer teaching</a:t>
            </a:r>
          </a:p>
          <a:p>
            <a:r>
              <a:rPr lang="en-US" b="1" dirty="0"/>
              <a:t>Promote experimentation and risk-taking</a:t>
            </a:r>
          </a:p>
          <a:p>
            <a:pPr lvl="1"/>
            <a:r>
              <a:rPr lang="en-US" dirty="0"/>
              <a:t>Design open-ended investigations </a:t>
            </a:r>
          </a:p>
          <a:p>
            <a:pPr lvl="1"/>
            <a:r>
              <a:rPr lang="en-US" dirty="0"/>
              <a:t>Value risk-taking as a strategy for learning  </a:t>
            </a:r>
          </a:p>
          <a:p>
            <a:pPr lvl="1"/>
            <a:r>
              <a:rPr lang="en-US" dirty="0"/>
              <a:t>Focus on process as well as product </a:t>
            </a:r>
          </a:p>
          <a:p>
            <a:pPr lvl="1"/>
            <a:r>
              <a:rPr lang="en-US" dirty="0"/>
              <a:t>Model risk-taking and experimentation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C4F5D3-EFF8-5443-B711-0680FBA87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944215"/>
            <a:ext cx="5923723" cy="565536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Encourage imaginative thinking</a:t>
            </a:r>
          </a:p>
          <a:p>
            <a:pPr lvl="1"/>
            <a:r>
              <a:rPr lang="en-US" dirty="0"/>
              <a:t>Share stories to engage and enhance learning</a:t>
            </a:r>
          </a:p>
          <a:p>
            <a:pPr lvl="1"/>
            <a:r>
              <a:rPr lang="en-US" dirty="0"/>
              <a:t>Ask questions that invite curiosity</a:t>
            </a:r>
          </a:p>
          <a:p>
            <a:pPr lvl="1"/>
            <a:r>
              <a:rPr lang="en-US" dirty="0"/>
              <a:t>Use role play and pretend scenarios</a:t>
            </a:r>
          </a:p>
          <a:p>
            <a:pPr lvl="1"/>
            <a:r>
              <a:rPr lang="en-US" dirty="0"/>
              <a:t>Provide materials that encourage hands-on learning</a:t>
            </a:r>
          </a:p>
          <a:p>
            <a:r>
              <a:rPr lang="en-US" b="1" dirty="0"/>
              <a:t>Welcome all emotions generated through play</a:t>
            </a:r>
            <a:r>
              <a:rPr lang="en-US" dirty="0"/>
              <a:t> </a:t>
            </a:r>
          </a:p>
          <a:p>
            <a:pPr lvl="1"/>
            <a:r>
              <a:rPr lang="en-US" dirty="0"/>
              <a:t>Design for joy</a:t>
            </a:r>
          </a:p>
          <a:p>
            <a:pPr lvl="1"/>
            <a:r>
              <a:rPr lang="en-US" dirty="0"/>
              <a:t>Make learning meaningful and relevant  </a:t>
            </a:r>
          </a:p>
          <a:p>
            <a:pPr lvl="1"/>
            <a:r>
              <a:rPr lang="en-US" dirty="0"/>
              <a:t>Use play to explore complicated issues</a:t>
            </a:r>
          </a:p>
          <a:p>
            <a:pPr lvl="1"/>
            <a:r>
              <a:rPr lang="en-US" dirty="0"/>
              <a:t>Support learners in working through frustration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6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543C0F-A815-C24D-BDCB-768A446D4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44408"/>
            <a:ext cx="9144000" cy="55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CEC88-EB1F-8047-AAB6-5B7BD189C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8" t="30086"/>
          <a:stretch/>
        </p:blipFill>
        <p:spPr>
          <a:xfrm>
            <a:off x="1280825" y="211016"/>
            <a:ext cx="9630351" cy="64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4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152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hart, pie chart&#10;&#10;Description automatically generated">
            <a:extLst>
              <a:ext uri="{FF2B5EF4-FFF2-40B4-BE49-F238E27FC236}">
                <a16:creationId xmlns:a16="http://schemas.microsoft.com/office/drawing/2014/main" id="{E1FDA37B-AD35-7340-A0B5-BADAF301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2"/>
          <a:stretch/>
        </p:blipFill>
        <p:spPr>
          <a:xfrm>
            <a:off x="2266950" y="1771135"/>
            <a:ext cx="7600950" cy="325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0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19919" y="4577976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D67B7-E825-AC4C-8A83-F449B401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01" y="4741949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500" b="1">
                <a:solidFill>
                  <a:srgbClr val="FFFFFF"/>
                </a:solidFill>
              </a:rPr>
              <a:t>During play you can…</a:t>
            </a:r>
          </a:p>
        </p:txBody>
      </p:sp>
      <p:pic>
        <p:nvPicPr>
          <p:cNvPr id="6146" name="Picture 2" descr="Amazon.com: 50 PCS Puzzle Pieces of Wood Double-sided Hand DIY Pieces  Wedding Christmas Party Decoration">
            <a:extLst>
              <a:ext uri="{FF2B5EF4-FFF2-40B4-BE49-F238E27FC236}">
                <a16:creationId xmlns:a16="http://schemas.microsoft.com/office/drawing/2014/main" id="{7E25740C-5AF1-DD41-94E7-474131A62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6" r="-2" b="4766"/>
          <a:stretch/>
        </p:blipFill>
        <p:spPr bwMode="auto">
          <a:xfrm>
            <a:off x="1762228" y="321735"/>
            <a:ext cx="2848177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66BE9B-41D5-9748-962E-017D093EDA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6" r="-3" b="3863"/>
          <a:stretch/>
        </p:blipFill>
        <p:spPr>
          <a:xfrm rot="16200000">
            <a:off x="4042802" y="954841"/>
            <a:ext cx="4111323" cy="2845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FE7C7-73DF-EB4F-938C-0D0F91C8F3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25" r="-3" b="15889"/>
          <a:stretch/>
        </p:blipFill>
        <p:spPr>
          <a:xfrm>
            <a:off x="7588632" y="321733"/>
            <a:ext cx="2848488" cy="2010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ACC32-CA6C-7F43-8A25-96654630DC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94" r="-2" b="18547"/>
          <a:stretch/>
        </p:blipFill>
        <p:spPr>
          <a:xfrm>
            <a:off x="1762225" y="2422097"/>
            <a:ext cx="2846070" cy="201380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00424CC-0CCD-4DAD-826C-7A1C37976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05" b="3294"/>
          <a:stretch/>
        </p:blipFill>
        <p:spPr>
          <a:xfrm>
            <a:off x="7586215" y="2431706"/>
            <a:ext cx="2848487" cy="200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A8FB4E-60D5-8F47-8150-B3A79A3413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35" r="-5" b="14119"/>
          <a:stretch/>
        </p:blipFill>
        <p:spPr>
          <a:xfrm>
            <a:off x="1762225" y="4525717"/>
            <a:ext cx="2846070" cy="2010551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63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77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5859E-F303-B341-9B92-C9E0AD79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369" y="238540"/>
            <a:ext cx="8263890" cy="14344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/>
              <a:t>Questions to extend play and deepen thinking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D6767-CBE1-BA45-B300-D61C831F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369" y="2071316"/>
            <a:ext cx="5035164" cy="4119172"/>
          </a:xfrm>
        </p:spPr>
        <p:txBody>
          <a:bodyPr anchor="t">
            <a:normAutofit/>
          </a:bodyPr>
          <a:lstStyle/>
          <a:p>
            <a:pPr marL="160735" indent="-160735">
              <a:lnSpc>
                <a:spcPct val="90000"/>
              </a:lnSpc>
            </a:pPr>
            <a:r>
              <a:rPr lang="en-US" sz="1600"/>
              <a:t>How did you create this?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part did you do first?</a:t>
            </a:r>
            <a:br>
              <a:rPr lang="en-US" sz="1600"/>
            </a:br>
            <a:r>
              <a:rPr lang="en-US" sz="1600"/>
              <a:t>What could you add?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else could you try?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Tell us more about your (painting, structure, game…)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do you notice about (that structure, object, etc…)?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do you wonder?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do you think is going on?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Why do you think that?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might happen if….?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What is the problem? What ideas do you have to solve that problem?</a:t>
            </a:r>
          </a:p>
          <a:p>
            <a:pPr marL="160735" indent="-160735">
              <a:lnSpc>
                <a:spcPct val="90000"/>
              </a:lnSpc>
            </a:pPr>
            <a:r>
              <a:rPr lang="en-US" sz="1600"/>
              <a:t>Can you teach me/us how to…?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43FAF-0C7F-1643-ABDB-3AE450DCD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1" r="13403" b="-3"/>
          <a:stretch/>
        </p:blipFill>
        <p:spPr>
          <a:xfrm>
            <a:off x="7280743" y="2093976"/>
            <a:ext cx="295579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739F5E6E4C5F4BB3E6FA07C9D2F146" ma:contentTypeVersion="16" ma:contentTypeDescription="Create a new document." ma:contentTypeScope="" ma:versionID="c7e6c9f7418dc038bfd6e7490423743d">
  <xsd:schema xmlns:xsd="http://www.w3.org/2001/XMLSchema" xmlns:xs="http://www.w3.org/2001/XMLSchema" xmlns:p="http://schemas.microsoft.com/office/2006/metadata/properties" xmlns:ns2="3c740ce1-474f-4fb6-aa3e-b262990714c5" xmlns:ns3="409053c0-fa1f-4e4a-b1c6-5ca7cf39c25b" targetNamespace="http://schemas.microsoft.com/office/2006/metadata/properties" ma:root="true" ma:fieldsID="cf64a083711a3f68e3388f5eb6b374dc" ns2:_="" ns3:_="">
    <xsd:import namespace="3c740ce1-474f-4fb6-aa3e-b262990714c5"/>
    <xsd:import namespace="409053c0-fa1f-4e4a-b1c6-5ca7cf39c2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40ce1-474f-4fb6-aa3e-b262990714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053c0-fa1f-4e4a-b1c6-5ca7cf39c25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1f1905f-def7-4ab6-84c9-3e2b9445c8b3}" ma:internalName="TaxCatchAll" ma:showField="CatchAllData" ma:web="409053c0-fa1f-4e4a-b1c6-5ca7cf39c2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9053c0-fa1f-4e4a-b1c6-5ca7cf39c25b" xsi:nil="true"/>
    <lcf76f155ced4ddcb4097134ff3c332f xmlns="3c740ce1-474f-4fb6-aa3e-b262990714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9327F7-0813-4100-8466-9E368DAFAD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6E10CD-8B36-49FE-9F27-2024D1425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740ce1-474f-4fb6-aa3e-b262990714c5"/>
    <ds:schemaRef ds:uri="409053c0-fa1f-4e4a-b1c6-5ca7cf39c2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36EA0D-5B69-427C-8E86-7EA02265A852}">
  <ds:schemaRefs>
    <ds:schemaRef ds:uri="http://schemas.microsoft.com/office/2006/documentManagement/types"/>
    <ds:schemaRef ds:uri="http://purl.org/dc/dcmitype/"/>
    <ds:schemaRef ds:uri="3c740ce1-474f-4fb6-aa3e-b262990714c5"/>
    <ds:schemaRef ds:uri="http://purl.org/dc/terms/"/>
    <ds:schemaRef ds:uri="409053c0-fa1f-4e4a-b1c6-5ca7cf39c25b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1112</Words>
  <Application>Microsoft Macintosh PowerPoint</Application>
  <PresentationFormat>Widescreen</PresentationFormat>
  <Paragraphs>149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Facilitating Play or  Play in the Learning Domains</vt:lpstr>
      <vt:lpstr>Gameplan</vt:lpstr>
      <vt:lpstr>Note to instructors:</vt:lpstr>
      <vt:lpstr>Revisiting: PoP Practices and Strategies</vt:lpstr>
      <vt:lpstr>PowerPoint Presentation</vt:lpstr>
      <vt:lpstr>PowerPoint Presentation</vt:lpstr>
      <vt:lpstr>PowerPoint Presentation</vt:lpstr>
      <vt:lpstr>During play you can…</vt:lpstr>
      <vt:lpstr>Questions to extend play and deepen thinking</vt:lpstr>
      <vt:lpstr>Play Facilitation Tool </vt:lpstr>
      <vt:lpstr>PowerPoint Presentation</vt:lpstr>
      <vt:lpstr>Jones &amp; Reynolds – Roles for Supporting Play</vt:lpstr>
      <vt:lpstr>Observer</vt:lpstr>
      <vt:lpstr>Stage Manager</vt:lpstr>
      <vt:lpstr>Mediator</vt:lpstr>
      <vt:lpstr>Player – NOT Interrupter</vt:lpstr>
      <vt:lpstr>Scribe</vt:lpstr>
      <vt:lpstr>Assessor and Communicator</vt:lpstr>
      <vt:lpstr>Planner</vt:lpstr>
      <vt:lpstr>PoP Practices</vt:lpstr>
      <vt:lpstr>Principles Guiding Play Orchestration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Scaffolding Play</dc:title>
  <dc:creator>Baker, Megina A</dc:creator>
  <cp:lastModifiedBy>Riecken, Matthew Christ</cp:lastModifiedBy>
  <cp:revision>12</cp:revision>
  <dcterms:created xsi:type="dcterms:W3CDTF">2020-11-04T16:57:24Z</dcterms:created>
  <dcterms:modified xsi:type="dcterms:W3CDTF">2023-03-07T18:42:29Z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0x01010012739F5E6E4C5F4BB3E6FA07C9D2F146</vt:lpwstr>
  </property>
  <property fmtid="{D5CDD505-2E9C-101B-9397-08002B2CF9AE}" pid="3" name="MediaServiceImageTags">
    <vt:lpwstr/>
  </property>
</Properties>
</file>