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1133" r:id="rId5"/>
    <p:sldId id="1092" r:id="rId6"/>
    <p:sldId id="1125" r:id="rId7"/>
    <p:sldId id="1126" r:id="rId8"/>
    <p:sldId id="1127" r:id="rId9"/>
    <p:sldId id="1128" r:id="rId10"/>
    <p:sldId id="1129" r:id="rId11"/>
    <p:sldId id="1130" r:id="rId12"/>
    <p:sldId id="1131" r:id="rId13"/>
    <p:sldId id="1134" r:id="rId14"/>
    <p:sldId id="1135" r:id="rId15"/>
    <p:sldId id="1132" r:id="rId16"/>
    <p:sldId id="634" r:id="rId17"/>
    <p:sldId id="1074" r:id="rId18"/>
    <p:sldId id="10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E336D7-FAF3-DBC4-FC21-02E410B080E5}" v="10" dt="2023-01-18T20:17:05.029"/>
    <p1510:client id="{5427C02A-FEF9-8349-AB25-C3823CB5A974}" v="15" dt="2021-10-14T19:56:21.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68"/>
    <p:restoredTop sz="68571"/>
  </p:normalViewPr>
  <p:slideViewPr>
    <p:cSldViewPr snapToGrid="0" snapToObjects="1">
      <p:cViewPr varScale="1">
        <p:scale>
          <a:sx n="85" d="100"/>
          <a:sy n="85" d="100"/>
        </p:scale>
        <p:origin x="1352"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ina Baker" userId="e9dd2941-2cdf-4f0b-895b-28c1f961bd78" providerId="ADAL" clId="{5427C02A-FEF9-8349-AB25-C3823CB5A974}"/>
    <pc:docChg chg="custSel addSld delSld modSld">
      <pc:chgData name="Megina Baker" userId="e9dd2941-2cdf-4f0b-895b-28c1f961bd78" providerId="ADAL" clId="{5427C02A-FEF9-8349-AB25-C3823CB5A974}" dt="2021-10-14T19:59:06.185" v="1118" actId="20577"/>
      <pc:docMkLst>
        <pc:docMk/>
      </pc:docMkLst>
      <pc:sldChg chg="modSp mod">
        <pc:chgData name="Megina Baker" userId="e9dd2941-2cdf-4f0b-895b-28c1f961bd78" providerId="ADAL" clId="{5427C02A-FEF9-8349-AB25-C3823CB5A974}" dt="2021-10-06T21:13:08.196" v="162" actId="113"/>
        <pc:sldMkLst>
          <pc:docMk/>
          <pc:sldMk cId="156869161" sldId="1092"/>
        </pc:sldMkLst>
        <pc:spChg chg="mod">
          <ac:chgData name="Megina Baker" userId="e9dd2941-2cdf-4f0b-895b-28c1f961bd78" providerId="ADAL" clId="{5427C02A-FEF9-8349-AB25-C3823CB5A974}" dt="2021-10-06T21:13:08.196" v="162" actId="113"/>
          <ac:spMkLst>
            <pc:docMk/>
            <pc:sldMk cId="156869161" sldId="1092"/>
            <ac:spMk id="3" creationId="{AD9A48B5-3C7A-3246-BEF0-C3A54A2903BB}"/>
          </ac:spMkLst>
        </pc:spChg>
      </pc:sldChg>
      <pc:sldChg chg="modNotesTx">
        <pc:chgData name="Megina Baker" userId="e9dd2941-2cdf-4f0b-895b-28c1f961bd78" providerId="ADAL" clId="{5427C02A-FEF9-8349-AB25-C3823CB5A974}" dt="2021-10-06T21:13:33.073" v="314" actId="20577"/>
        <pc:sldMkLst>
          <pc:docMk/>
          <pc:sldMk cId="175019885" sldId="1125"/>
        </pc:sldMkLst>
      </pc:sldChg>
      <pc:sldChg chg="addSp modSp mod modNotesTx">
        <pc:chgData name="Megina Baker" userId="e9dd2941-2cdf-4f0b-895b-28c1f961bd78" providerId="ADAL" clId="{5427C02A-FEF9-8349-AB25-C3823CB5A974}" dt="2021-10-06T21:15:45.746" v="680" actId="14100"/>
        <pc:sldMkLst>
          <pc:docMk/>
          <pc:sldMk cId="1924710765" sldId="1126"/>
        </pc:sldMkLst>
        <pc:spChg chg="mod">
          <ac:chgData name="Megina Baker" userId="e9dd2941-2cdf-4f0b-895b-28c1f961bd78" providerId="ADAL" clId="{5427C02A-FEF9-8349-AB25-C3823CB5A974}" dt="2021-10-06T21:15:31.692" v="678" actId="20577"/>
          <ac:spMkLst>
            <pc:docMk/>
            <pc:sldMk cId="1924710765" sldId="1126"/>
            <ac:spMk id="3" creationId="{F1ED7829-F508-1B45-8ECA-8144D9F8F579}"/>
          </ac:spMkLst>
        </pc:spChg>
        <pc:picChg chg="add mod">
          <ac:chgData name="Megina Baker" userId="e9dd2941-2cdf-4f0b-895b-28c1f961bd78" providerId="ADAL" clId="{5427C02A-FEF9-8349-AB25-C3823CB5A974}" dt="2021-10-06T21:15:45.746" v="680" actId="14100"/>
          <ac:picMkLst>
            <pc:docMk/>
            <pc:sldMk cId="1924710765" sldId="1126"/>
            <ac:picMk id="4" creationId="{591E6CF9-6772-3346-A7CB-D154D6E2922B}"/>
          </ac:picMkLst>
        </pc:picChg>
      </pc:sldChg>
      <pc:sldChg chg="addSp modSp mod">
        <pc:chgData name="Megina Baker" userId="e9dd2941-2cdf-4f0b-895b-28c1f961bd78" providerId="ADAL" clId="{5427C02A-FEF9-8349-AB25-C3823CB5A974}" dt="2021-10-06T21:16:03.295" v="686" actId="313"/>
        <pc:sldMkLst>
          <pc:docMk/>
          <pc:sldMk cId="3602989447" sldId="1127"/>
        </pc:sldMkLst>
        <pc:spChg chg="mod">
          <ac:chgData name="Megina Baker" userId="e9dd2941-2cdf-4f0b-895b-28c1f961bd78" providerId="ADAL" clId="{5427C02A-FEF9-8349-AB25-C3823CB5A974}" dt="2021-10-06T21:16:03.295" v="686" actId="313"/>
          <ac:spMkLst>
            <pc:docMk/>
            <pc:sldMk cId="3602989447" sldId="1127"/>
            <ac:spMk id="3" creationId="{95DA0C70-3340-F441-B64C-9F57E63E6512}"/>
          </ac:spMkLst>
        </pc:spChg>
        <pc:picChg chg="add mod">
          <ac:chgData name="Megina Baker" userId="e9dd2941-2cdf-4f0b-895b-28c1f961bd78" providerId="ADAL" clId="{5427C02A-FEF9-8349-AB25-C3823CB5A974}" dt="2021-10-06T21:15:51.946" v="681"/>
          <ac:picMkLst>
            <pc:docMk/>
            <pc:sldMk cId="3602989447" sldId="1127"/>
            <ac:picMk id="4" creationId="{BB90AFAF-4597-7E47-8248-48EB51805EBA}"/>
          </ac:picMkLst>
        </pc:picChg>
      </pc:sldChg>
      <pc:sldChg chg="addSp modSp mod">
        <pc:chgData name="Megina Baker" userId="e9dd2941-2cdf-4f0b-895b-28c1f961bd78" providerId="ADAL" clId="{5427C02A-FEF9-8349-AB25-C3823CB5A974}" dt="2021-10-06T21:16:15.929" v="689" actId="1076"/>
        <pc:sldMkLst>
          <pc:docMk/>
          <pc:sldMk cId="3455106497" sldId="1128"/>
        </pc:sldMkLst>
        <pc:spChg chg="mod">
          <ac:chgData name="Megina Baker" userId="e9dd2941-2cdf-4f0b-895b-28c1f961bd78" providerId="ADAL" clId="{5427C02A-FEF9-8349-AB25-C3823CB5A974}" dt="2021-10-06T21:16:12.027" v="688" actId="14100"/>
          <ac:spMkLst>
            <pc:docMk/>
            <pc:sldMk cId="3455106497" sldId="1128"/>
            <ac:spMk id="3" creationId="{15E9E87F-7F3B-8248-BD03-0FEAD027F020}"/>
          </ac:spMkLst>
        </pc:spChg>
        <pc:picChg chg="add mod">
          <ac:chgData name="Megina Baker" userId="e9dd2941-2cdf-4f0b-895b-28c1f961bd78" providerId="ADAL" clId="{5427C02A-FEF9-8349-AB25-C3823CB5A974}" dt="2021-10-06T21:16:15.929" v="689" actId="1076"/>
          <ac:picMkLst>
            <pc:docMk/>
            <pc:sldMk cId="3455106497" sldId="1128"/>
            <ac:picMk id="4" creationId="{EBF52E02-7A82-954E-AF50-5B65CF1C078F}"/>
          </ac:picMkLst>
        </pc:picChg>
      </pc:sldChg>
      <pc:sldChg chg="addSp modSp mod">
        <pc:chgData name="Megina Baker" userId="e9dd2941-2cdf-4f0b-895b-28c1f961bd78" providerId="ADAL" clId="{5427C02A-FEF9-8349-AB25-C3823CB5A974}" dt="2021-10-06T21:16:36.528" v="704" actId="14100"/>
        <pc:sldMkLst>
          <pc:docMk/>
          <pc:sldMk cId="3520519958" sldId="1129"/>
        </pc:sldMkLst>
        <pc:spChg chg="mod">
          <ac:chgData name="Megina Baker" userId="e9dd2941-2cdf-4f0b-895b-28c1f961bd78" providerId="ADAL" clId="{5427C02A-FEF9-8349-AB25-C3823CB5A974}" dt="2021-10-06T21:16:36.528" v="704" actId="14100"/>
          <ac:spMkLst>
            <pc:docMk/>
            <pc:sldMk cId="3520519958" sldId="1129"/>
            <ac:spMk id="3" creationId="{087B3635-4DA2-6944-9DC3-FBFD7819D2B7}"/>
          </ac:spMkLst>
        </pc:spChg>
        <pc:picChg chg="add mod">
          <ac:chgData name="Megina Baker" userId="e9dd2941-2cdf-4f0b-895b-28c1f961bd78" providerId="ADAL" clId="{5427C02A-FEF9-8349-AB25-C3823CB5A974}" dt="2021-10-06T21:16:34.464" v="703" actId="1076"/>
          <ac:picMkLst>
            <pc:docMk/>
            <pc:sldMk cId="3520519958" sldId="1129"/>
            <ac:picMk id="4" creationId="{31280C71-6A3A-5F4A-B1BB-8A2E71789B61}"/>
          </ac:picMkLst>
        </pc:picChg>
      </pc:sldChg>
      <pc:sldChg chg="addSp modSp mod">
        <pc:chgData name="Megina Baker" userId="e9dd2941-2cdf-4f0b-895b-28c1f961bd78" providerId="ADAL" clId="{5427C02A-FEF9-8349-AB25-C3823CB5A974}" dt="2021-10-06T21:17:17.856" v="721" actId="27636"/>
        <pc:sldMkLst>
          <pc:docMk/>
          <pc:sldMk cId="2673504426" sldId="1130"/>
        </pc:sldMkLst>
        <pc:spChg chg="mod">
          <ac:chgData name="Megina Baker" userId="e9dd2941-2cdf-4f0b-895b-28c1f961bd78" providerId="ADAL" clId="{5427C02A-FEF9-8349-AB25-C3823CB5A974}" dt="2021-10-06T21:17:17.856" v="721" actId="27636"/>
          <ac:spMkLst>
            <pc:docMk/>
            <pc:sldMk cId="2673504426" sldId="1130"/>
            <ac:spMk id="3" creationId="{E6787814-3D1A-7F49-B946-D757C8D821C9}"/>
          </ac:spMkLst>
        </pc:spChg>
        <pc:picChg chg="add mod">
          <ac:chgData name="Megina Baker" userId="e9dd2941-2cdf-4f0b-895b-28c1f961bd78" providerId="ADAL" clId="{5427C02A-FEF9-8349-AB25-C3823CB5A974}" dt="2021-10-06T21:17:15.253" v="719" actId="1076"/>
          <ac:picMkLst>
            <pc:docMk/>
            <pc:sldMk cId="2673504426" sldId="1130"/>
            <ac:picMk id="4" creationId="{B2F340CF-30DE-C743-9178-7DC18CFD5BFA}"/>
          </ac:picMkLst>
        </pc:picChg>
      </pc:sldChg>
      <pc:sldChg chg="addSp modSp mod">
        <pc:chgData name="Megina Baker" userId="e9dd2941-2cdf-4f0b-895b-28c1f961bd78" providerId="ADAL" clId="{5427C02A-FEF9-8349-AB25-C3823CB5A974}" dt="2021-10-06T21:17:28.832" v="727" actId="1076"/>
        <pc:sldMkLst>
          <pc:docMk/>
          <pc:sldMk cId="171805719" sldId="1131"/>
        </pc:sldMkLst>
        <pc:spChg chg="mod">
          <ac:chgData name="Megina Baker" userId="e9dd2941-2cdf-4f0b-895b-28c1f961bd78" providerId="ADAL" clId="{5427C02A-FEF9-8349-AB25-C3823CB5A974}" dt="2021-10-06T21:17:24.102" v="725" actId="313"/>
          <ac:spMkLst>
            <pc:docMk/>
            <pc:sldMk cId="171805719" sldId="1131"/>
            <ac:spMk id="3" creationId="{6EB0AF1F-59EF-C048-A4FE-3F56B8EDC737}"/>
          </ac:spMkLst>
        </pc:spChg>
        <pc:picChg chg="add mod">
          <ac:chgData name="Megina Baker" userId="e9dd2941-2cdf-4f0b-895b-28c1f961bd78" providerId="ADAL" clId="{5427C02A-FEF9-8349-AB25-C3823CB5A974}" dt="2021-10-06T21:17:28.832" v="727" actId="1076"/>
          <ac:picMkLst>
            <pc:docMk/>
            <pc:sldMk cId="171805719" sldId="1131"/>
            <ac:picMk id="4" creationId="{AD3136F9-D7BD-D54A-A378-8EADD92F813B}"/>
          </ac:picMkLst>
        </pc:picChg>
      </pc:sldChg>
      <pc:sldChg chg="delSp modSp mod">
        <pc:chgData name="Megina Baker" userId="e9dd2941-2cdf-4f0b-895b-28c1f961bd78" providerId="ADAL" clId="{5427C02A-FEF9-8349-AB25-C3823CB5A974}" dt="2021-10-06T21:11:38.019" v="7" actId="1076"/>
        <pc:sldMkLst>
          <pc:docMk/>
          <pc:sldMk cId="1495277173" sldId="1133"/>
        </pc:sldMkLst>
        <pc:spChg chg="mod">
          <ac:chgData name="Megina Baker" userId="e9dd2941-2cdf-4f0b-895b-28c1f961bd78" providerId="ADAL" clId="{5427C02A-FEF9-8349-AB25-C3823CB5A974}" dt="2021-10-06T21:11:38.019" v="7" actId="1076"/>
          <ac:spMkLst>
            <pc:docMk/>
            <pc:sldMk cId="1495277173" sldId="1133"/>
            <ac:spMk id="2" creationId="{C6B2E1A1-C27D-6D4B-8473-1530ABBD3AD8}"/>
          </ac:spMkLst>
        </pc:spChg>
        <pc:spChg chg="del">
          <ac:chgData name="Megina Baker" userId="e9dd2941-2cdf-4f0b-895b-28c1f961bd78" providerId="ADAL" clId="{5427C02A-FEF9-8349-AB25-C3823CB5A974}" dt="2021-10-06T21:11:16.940" v="1" actId="478"/>
          <ac:spMkLst>
            <pc:docMk/>
            <pc:sldMk cId="1495277173" sldId="1133"/>
            <ac:spMk id="3" creationId="{E56EDB2F-8B9D-E748-B25A-E4157930746F}"/>
          </ac:spMkLst>
        </pc:spChg>
        <pc:spChg chg="mod">
          <ac:chgData name="Megina Baker" userId="e9dd2941-2cdf-4f0b-895b-28c1f961bd78" providerId="ADAL" clId="{5427C02A-FEF9-8349-AB25-C3823CB5A974}" dt="2021-10-06T21:11:33.118" v="6" actId="255"/>
          <ac:spMkLst>
            <pc:docMk/>
            <pc:sldMk cId="1495277173" sldId="1133"/>
            <ac:spMk id="5" creationId="{D26BD60A-DA20-C247-9F05-49E89EF7A52A}"/>
          </ac:spMkLst>
        </pc:spChg>
        <pc:picChg chg="del">
          <ac:chgData name="Megina Baker" userId="e9dd2941-2cdf-4f0b-895b-28c1f961bd78" providerId="ADAL" clId="{5427C02A-FEF9-8349-AB25-C3823CB5A974}" dt="2021-10-06T21:11:13.888" v="0" actId="478"/>
          <ac:picMkLst>
            <pc:docMk/>
            <pc:sldMk cId="1495277173" sldId="1133"/>
            <ac:picMk id="4" creationId="{371C8DA1-ED9F-0A48-A19B-BB5E225FB3B5}"/>
          </ac:picMkLst>
        </pc:picChg>
      </pc:sldChg>
      <pc:sldChg chg="modSp new mod modAnim">
        <pc:chgData name="Megina Baker" userId="e9dd2941-2cdf-4f0b-895b-28c1f961bd78" providerId="ADAL" clId="{5427C02A-FEF9-8349-AB25-C3823CB5A974}" dt="2021-10-06T21:19:38.130" v="793"/>
        <pc:sldMkLst>
          <pc:docMk/>
          <pc:sldMk cId="3330924068" sldId="1134"/>
        </pc:sldMkLst>
        <pc:spChg chg="mod">
          <ac:chgData name="Megina Baker" userId="e9dd2941-2cdf-4f0b-895b-28c1f961bd78" providerId="ADAL" clId="{5427C02A-FEF9-8349-AB25-C3823CB5A974}" dt="2021-10-06T21:18:17.597" v="750" actId="20577"/>
          <ac:spMkLst>
            <pc:docMk/>
            <pc:sldMk cId="3330924068" sldId="1134"/>
            <ac:spMk id="2" creationId="{0C0CBA43-8A50-A74F-91ED-B29701FD9D28}"/>
          </ac:spMkLst>
        </pc:spChg>
        <pc:spChg chg="mod">
          <ac:chgData name="Megina Baker" userId="e9dd2941-2cdf-4f0b-895b-28c1f961bd78" providerId="ADAL" clId="{5427C02A-FEF9-8349-AB25-C3823CB5A974}" dt="2021-10-06T21:19:19.047" v="790" actId="27636"/>
          <ac:spMkLst>
            <pc:docMk/>
            <pc:sldMk cId="3330924068" sldId="1134"/>
            <ac:spMk id="3" creationId="{3A5C2B16-DB11-C948-82A0-8F19C8491358}"/>
          </ac:spMkLst>
        </pc:spChg>
      </pc:sldChg>
      <pc:sldChg chg="addSp delSp modSp new mod modNotesTx">
        <pc:chgData name="Megina Baker" userId="e9dd2941-2cdf-4f0b-895b-28c1f961bd78" providerId="ADAL" clId="{5427C02A-FEF9-8349-AB25-C3823CB5A974}" dt="2021-10-14T19:59:06.185" v="1118" actId="20577"/>
        <pc:sldMkLst>
          <pc:docMk/>
          <pc:sldMk cId="1565240932" sldId="1135"/>
        </pc:sldMkLst>
        <pc:spChg chg="mod">
          <ac:chgData name="Megina Baker" userId="e9dd2941-2cdf-4f0b-895b-28c1f961bd78" providerId="ADAL" clId="{5427C02A-FEF9-8349-AB25-C3823CB5A974}" dt="2021-10-14T19:56:30.070" v="874" actId="27636"/>
          <ac:spMkLst>
            <pc:docMk/>
            <pc:sldMk cId="1565240932" sldId="1135"/>
            <ac:spMk id="2" creationId="{A23D4F9E-3108-5B40-9674-028982B871BF}"/>
          </ac:spMkLst>
        </pc:spChg>
        <pc:spChg chg="del mod">
          <ac:chgData name="Megina Baker" userId="e9dd2941-2cdf-4f0b-895b-28c1f961bd78" providerId="ADAL" clId="{5427C02A-FEF9-8349-AB25-C3823CB5A974}" dt="2021-10-14T19:56:15.843" v="867" actId="478"/>
          <ac:spMkLst>
            <pc:docMk/>
            <pc:sldMk cId="1565240932" sldId="1135"/>
            <ac:spMk id="3" creationId="{601BD992-061A-804E-8582-11F7866FC12B}"/>
          </ac:spMkLst>
        </pc:spChg>
        <pc:spChg chg="add del mod">
          <ac:chgData name="Megina Baker" userId="e9dd2941-2cdf-4f0b-895b-28c1f961bd78" providerId="ADAL" clId="{5427C02A-FEF9-8349-AB25-C3823CB5A974}" dt="2021-10-14T19:56:21.505" v="868"/>
          <ac:spMkLst>
            <pc:docMk/>
            <pc:sldMk cId="1565240932" sldId="1135"/>
            <ac:spMk id="5" creationId="{99943A6C-6E84-214B-B959-0083C2CB6705}"/>
          </ac:spMkLst>
        </pc:spChg>
        <pc:picChg chg="add mod">
          <ac:chgData name="Megina Baker" userId="e9dd2941-2cdf-4f0b-895b-28c1f961bd78" providerId="ADAL" clId="{5427C02A-FEF9-8349-AB25-C3823CB5A974}" dt="2021-10-14T19:56:40.921" v="877" actId="1076"/>
          <ac:picMkLst>
            <pc:docMk/>
            <pc:sldMk cId="1565240932" sldId="1135"/>
            <ac:picMk id="7" creationId="{D73B5446-BF3E-BC40-AC09-AD50ECF2661D}"/>
          </ac:picMkLst>
        </pc:picChg>
      </pc:sldChg>
      <pc:sldChg chg="modSp new del mod">
        <pc:chgData name="Megina Baker" userId="e9dd2941-2cdf-4f0b-895b-28c1f961bd78" providerId="ADAL" clId="{5427C02A-FEF9-8349-AB25-C3823CB5A974}" dt="2021-10-06T21:18:53.547" v="779" actId="2696"/>
        <pc:sldMkLst>
          <pc:docMk/>
          <pc:sldMk cId="2435709427" sldId="1135"/>
        </pc:sldMkLst>
        <pc:spChg chg="mod">
          <ac:chgData name="Megina Baker" userId="e9dd2941-2cdf-4f0b-895b-28c1f961bd78" providerId="ADAL" clId="{5427C02A-FEF9-8349-AB25-C3823CB5A974}" dt="2021-10-06T21:18:28.992" v="778" actId="20577"/>
          <ac:spMkLst>
            <pc:docMk/>
            <pc:sldMk cId="2435709427" sldId="1135"/>
            <ac:spMk id="2" creationId="{8D78BFD2-E54D-7347-8E6A-5813ADCEF3D3}"/>
          </ac:spMkLst>
        </pc:spChg>
      </pc:sldChg>
    </pc:docChg>
  </pc:docChgLst>
  <pc:docChgLst>
    <pc:chgData name="Riecken, Matthew Christ" userId="S::matthew_riecken@harvard.edu::fe0c920c-b6e4-4149-9161-059c916e68f4" providerId="AD" clId="Web-{3FE336D7-FAF3-DBC4-FC21-02E410B080E5}"/>
    <pc:docChg chg="modSld">
      <pc:chgData name="Riecken, Matthew Christ" userId="S::matthew_riecken@harvard.edu::fe0c920c-b6e4-4149-9161-059c916e68f4" providerId="AD" clId="Web-{3FE336D7-FAF3-DBC4-FC21-02E410B080E5}" dt="2023-01-18T20:17:05.029" v="9" actId="1076"/>
      <pc:docMkLst>
        <pc:docMk/>
      </pc:docMkLst>
      <pc:sldChg chg="addSp modSp">
        <pc:chgData name="Riecken, Matthew Christ" userId="S::matthew_riecken@harvard.edu::fe0c920c-b6e4-4149-9161-059c916e68f4" providerId="AD" clId="Web-{3FE336D7-FAF3-DBC4-FC21-02E410B080E5}" dt="2023-01-18T20:17:05.029" v="9" actId="1076"/>
        <pc:sldMkLst>
          <pc:docMk/>
          <pc:sldMk cId="1495277173" sldId="1133"/>
        </pc:sldMkLst>
        <pc:spChg chg="mod">
          <ac:chgData name="Riecken, Matthew Christ" userId="S::matthew_riecken@harvard.edu::fe0c920c-b6e4-4149-9161-059c916e68f4" providerId="AD" clId="Web-{3FE336D7-FAF3-DBC4-FC21-02E410B080E5}" dt="2023-01-18T20:17:01.091" v="6" actId="1076"/>
          <ac:spMkLst>
            <pc:docMk/>
            <pc:sldMk cId="1495277173" sldId="1133"/>
            <ac:spMk id="2" creationId="{C6B2E1A1-C27D-6D4B-8473-1530ABBD3AD8}"/>
          </ac:spMkLst>
        </pc:spChg>
        <pc:spChg chg="add">
          <ac:chgData name="Riecken, Matthew Christ" userId="S::matthew_riecken@harvard.edu::fe0c920c-b6e4-4149-9161-059c916e68f4" providerId="AD" clId="Web-{3FE336D7-FAF3-DBC4-FC21-02E410B080E5}" dt="2023-01-18T20:17:04.622" v="8"/>
          <ac:spMkLst>
            <pc:docMk/>
            <pc:sldMk cId="1495277173" sldId="1133"/>
            <ac:spMk id="3" creationId="{987B716B-B07B-94DA-806A-0F9566E4CE26}"/>
          </ac:spMkLst>
        </pc:spChg>
        <pc:spChg chg="mod">
          <ac:chgData name="Riecken, Matthew Christ" userId="S::matthew_riecken@harvard.edu::fe0c920c-b6e4-4149-9161-059c916e68f4" providerId="AD" clId="Web-{3FE336D7-FAF3-DBC4-FC21-02E410B080E5}" dt="2023-01-18T20:17:05.029" v="9" actId="1076"/>
          <ac:spMkLst>
            <pc:docMk/>
            <pc:sldMk cId="1495277173" sldId="1133"/>
            <ac:spMk id="5" creationId="{D26BD60A-DA20-C247-9F05-49E89EF7A52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C0535-3088-9F46-8660-F879E24D8916}" type="doc">
      <dgm:prSet loTypeId="urn:microsoft.com/office/officeart/2005/8/layout/lProcess3" loCatId="" qsTypeId="urn:microsoft.com/office/officeart/2005/8/quickstyle/simple1" qsCatId="simple" csTypeId="urn:microsoft.com/office/officeart/2005/8/colors/colorful5" csCatId="colorful" phldr="1"/>
      <dgm:spPr/>
      <dgm:t>
        <a:bodyPr/>
        <a:lstStyle/>
        <a:p>
          <a:endParaRPr lang="en-US"/>
        </a:p>
      </dgm:t>
    </dgm:pt>
    <dgm:pt modelId="{5E1FFE24-DE92-964F-8136-44E4EE295392}">
      <dgm:prSet phldrT="[Text]"/>
      <dgm:spPr/>
      <dgm:t>
        <a:bodyPr/>
        <a:lstStyle/>
        <a:p>
          <a:r>
            <a:rPr lang="en-US" dirty="0">
              <a:latin typeface="Calibri" panose="020F0502020204030204" pitchFamily="34" charset="0"/>
              <a:cs typeface="Calibri" panose="020F0502020204030204" pitchFamily="34" charset="0"/>
            </a:rPr>
            <a:t>Choose</a:t>
          </a:r>
        </a:p>
      </dgm:t>
    </dgm:pt>
    <dgm:pt modelId="{AA7B224A-2691-DC4C-8B5F-C77A843FB767}" type="parTrans" cxnId="{1D112CE6-CA9D-B648-8077-3F9AEB5A4BE2}">
      <dgm:prSet/>
      <dgm:spPr/>
      <dgm:t>
        <a:bodyPr/>
        <a:lstStyle/>
        <a:p>
          <a:endParaRPr lang="en-US">
            <a:latin typeface="Calibri" panose="020F0502020204030204" pitchFamily="34" charset="0"/>
            <a:cs typeface="Calibri" panose="020F0502020204030204" pitchFamily="34" charset="0"/>
          </a:endParaRPr>
        </a:p>
      </dgm:t>
    </dgm:pt>
    <dgm:pt modelId="{A4F8225D-C2A9-BC45-9141-33283026341D}" type="sibTrans" cxnId="{1D112CE6-CA9D-B648-8077-3F9AEB5A4BE2}">
      <dgm:prSet/>
      <dgm:spPr/>
      <dgm:t>
        <a:bodyPr/>
        <a:lstStyle/>
        <a:p>
          <a:endParaRPr lang="en-US">
            <a:latin typeface="Calibri" panose="020F0502020204030204" pitchFamily="34" charset="0"/>
            <a:cs typeface="Calibri" panose="020F0502020204030204" pitchFamily="34" charset="0"/>
          </a:endParaRPr>
        </a:p>
      </dgm:t>
    </dgm:pt>
    <dgm:pt modelId="{9342BD9F-E58B-9E4E-ADF3-5313662AAB6D}">
      <dgm:prSet phldrT="[Text]"/>
      <dgm:spPr/>
      <dgm:t>
        <a:bodyPr/>
        <a:lstStyle/>
        <a:p>
          <a:r>
            <a:rPr lang="en-US" dirty="0">
              <a:latin typeface="Calibri" panose="020F0502020204030204" pitchFamily="34" charset="0"/>
              <a:cs typeface="Calibri" panose="020F0502020204030204" pitchFamily="34" charset="0"/>
            </a:rPr>
            <a:t>Choose a context and research question  </a:t>
          </a:r>
        </a:p>
      </dgm:t>
    </dgm:pt>
    <dgm:pt modelId="{9A0A5241-4447-CE44-B222-3B8A207A0C06}" type="parTrans" cxnId="{FE6E4C5A-C74B-5544-AF1F-5B816466AF3B}">
      <dgm:prSet/>
      <dgm:spPr/>
      <dgm:t>
        <a:bodyPr/>
        <a:lstStyle/>
        <a:p>
          <a:endParaRPr lang="en-US">
            <a:latin typeface="Calibri" panose="020F0502020204030204" pitchFamily="34" charset="0"/>
            <a:cs typeface="Calibri" panose="020F0502020204030204" pitchFamily="34" charset="0"/>
          </a:endParaRPr>
        </a:p>
      </dgm:t>
    </dgm:pt>
    <dgm:pt modelId="{85696124-DC5E-5645-9730-7B153499E26A}" type="sibTrans" cxnId="{FE6E4C5A-C74B-5544-AF1F-5B816466AF3B}">
      <dgm:prSet/>
      <dgm:spPr/>
      <dgm:t>
        <a:bodyPr/>
        <a:lstStyle/>
        <a:p>
          <a:endParaRPr lang="en-US">
            <a:latin typeface="Calibri" panose="020F0502020204030204" pitchFamily="34" charset="0"/>
            <a:cs typeface="Calibri" panose="020F0502020204030204" pitchFamily="34" charset="0"/>
          </a:endParaRPr>
        </a:p>
      </dgm:t>
    </dgm:pt>
    <dgm:pt modelId="{C404CAF5-BBD5-D444-9E31-FF7A88F70D24}">
      <dgm:prSet phldrT="[Text]"/>
      <dgm:spPr/>
      <dgm:t>
        <a:bodyPr/>
        <a:lstStyle/>
        <a:p>
          <a:r>
            <a:rPr lang="en-US" dirty="0">
              <a:latin typeface="Calibri" panose="020F0502020204030204" pitchFamily="34" charset="0"/>
              <a:cs typeface="Calibri" panose="020F0502020204030204" pitchFamily="34" charset="0"/>
            </a:rPr>
            <a:t>Memo</a:t>
          </a:r>
        </a:p>
      </dgm:t>
    </dgm:pt>
    <dgm:pt modelId="{690E4B65-538D-4E4F-BB76-E6E1F1DA81AC}" type="parTrans" cxnId="{1EFAD781-AEF4-4E4B-B252-AA6DF70AB1C9}">
      <dgm:prSet/>
      <dgm:spPr/>
      <dgm:t>
        <a:bodyPr/>
        <a:lstStyle/>
        <a:p>
          <a:endParaRPr lang="en-US">
            <a:latin typeface="Calibri" panose="020F0502020204030204" pitchFamily="34" charset="0"/>
            <a:cs typeface="Calibri" panose="020F0502020204030204" pitchFamily="34" charset="0"/>
          </a:endParaRPr>
        </a:p>
      </dgm:t>
    </dgm:pt>
    <dgm:pt modelId="{03BEB046-938D-694B-88D1-C61C0D69F3A2}" type="sibTrans" cxnId="{1EFAD781-AEF4-4E4B-B252-AA6DF70AB1C9}">
      <dgm:prSet/>
      <dgm:spPr/>
      <dgm:t>
        <a:bodyPr/>
        <a:lstStyle/>
        <a:p>
          <a:endParaRPr lang="en-US">
            <a:latin typeface="Calibri" panose="020F0502020204030204" pitchFamily="34" charset="0"/>
            <a:cs typeface="Calibri" panose="020F0502020204030204" pitchFamily="34" charset="0"/>
          </a:endParaRPr>
        </a:p>
      </dgm:t>
    </dgm:pt>
    <dgm:pt modelId="{2ADE1325-02E0-5041-BF85-9F618D2E8C72}">
      <dgm:prSet phldrT="[Text]"/>
      <dgm:spPr/>
      <dgm:t>
        <a:bodyPr/>
        <a:lstStyle/>
        <a:p>
          <a:r>
            <a:rPr lang="en-US" dirty="0">
              <a:latin typeface="Calibri" panose="020F0502020204030204" pitchFamily="34" charset="0"/>
              <a:cs typeface="Calibri" panose="020F0502020204030204" pitchFamily="34" charset="0"/>
            </a:rPr>
            <a:t>Write up a plan for your PPR</a:t>
          </a:r>
        </a:p>
      </dgm:t>
    </dgm:pt>
    <dgm:pt modelId="{0231AA4F-A41D-8C4F-B6EF-B4F986D78CFB}" type="parTrans" cxnId="{541800AB-9071-F74F-B37B-28183F35F930}">
      <dgm:prSet/>
      <dgm:spPr/>
      <dgm:t>
        <a:bodyPr/>
        <a:lstStyle/>
        <a:p>
          <a:endParaRPr lang="en-US">
            <a:latin typeface="Calibri" panose="020F0502020204030204" pitchFamily="34" charset="0"/>
            <a:cs typeface="Calibri" panose="020F0502020204030204" pitchFamily="34" charset="0"/>
          </a:endParaRPr>
        </a:p>
      </dgm:t>
    </dgm:pt>
    <dgm:pt modelId="{1D0022C6-7B19-7E4D-AD2E-76EEC9C26E98}" type="sibTrans" cxnId="{541800AB-9071-F74F-B37B-28183F35F930}">
      <dgm:prSet/>
      <dgm:spPr/>
      <dgm:t>
        <a:bodyPr/>
        <a:lstStyle/>
        <a:p>
          <a:endParaRPr lang="en-US">
            <a:latin typeface="Calibri" panose="020F0502020204030204" pitchFamily="34" charset="0"/>
            <a:cs typeface="Calibri" panose="020F0502020204030204" pitchFamily="34" charset="0"/>
          </a:endParaRPr>
        </a:p>
      </dgm:t>
    </dgm:pt>
    <dgm:pt modelId="{D1F406FB-4DBE-CD45-8B28-A00E9D61313C}">
      <dgm:prSet phldrT="[Text]"/>
      <dgm:spPr/>
      <dgm:t>
        <a:bodyPr/>
        <a:lstStyle/>
        <a:p>
          <a:r>
            <a:rPr lang="en-US" dirty="0">
              <a:latin typeface="Calibri" panose="020F0502020204030204" pitchFamily="34" charset="0"/>
              <a:cs typeface="Calibri" panose="020F0502020204030204" pitchFamily="34" charset="0"/>
            </a:rPr>
            <a:t>Document</a:t>
          </a:r>
        </a:p>
      </dgm:t>
    </dgm:pt>
    <dgm:pt modelId="{01ADF03F-0D49-CC41-9912-5BED35B178EB}" type="parTrans" cxnId="{9A0A4F89-9329-054A-AD45-C2A809518E9F}">
      <dgm:prSet/>
      <dgm:spPr/>
      <dgm:t>
        <a:bodyPr/>
        <a:lstStyle/>
        <a:p>
          <a:endParaRPr lang="en-US">
            <a:latin typeface="Calibri" panose="020F0502020204030204" pitchFamily="34" charset="0"/>
            <a:cs typeface="Calibri" panose="020F0502020204030204" pitchFamily="34" charset="0"/>
          </a:endParaRPr>
        </a:p>
      </dgm:t>
    </dgm:pt>
    <dgm:pt modelId="{6BA2060A-2F23-A848-8E6B-61A903979E09}" type="sibTrans" cxnId="{9A0A4F89-9329-054A-AD45-C2A809518E9F}">
      <dgm:prSet/>
      <dgm:spPr/>
      <dgm:t>
        <a:bodyPr/>
        <a:lstStyle/>
        <a:p>
          <a:endParaRPr lang="en-US">
            <a:latin typeface="Calibri" panose="020F0502020204030204" pitchFamily="34" charset="0"/>
            <a:cs typeface="Calibri" panose="020F0502020204030204" pitchFamily="34" charset="0"/>
          </a:endParaRPr>
        </a:p>
      </dgm:t>
    </dgm:pt>
    <dgm:pt modelId="{F48C3418-F542-F244-A5C9-D2F41BD84DB3}">
      <dgm:prSet phldrT="[Text]"/>
      <dgm:spPr/>
      <dgm:t>
        <a:bodyPr/>
        <a:lstStyle/>
        <a:p>
          <a:r>
            <a:rPr lang="en-US" dirty="0">
              <a:latin typeface="Calibri" panose="020F0502020204030204" pitchFamily="34" charset="0"/>
              <a:cs typeface="Calibri" panose="020F0502020204030204" pitchFamily="34" charset="0"/>
            </a:rPr>
            <a:t>Document to explore your question	</a:t>
          </a:r>
        </a:p>
      </dgm:t>
    </dgm:pt>
    <dgm:pt modelId="{A38BC781-7A85-9E43-AC3A-6F009ACA70B8}" type="parTrans" cxnId="{29802B26-F4FA-D044-B1F7-D3AA335BDACC}">
      <dgm:prSet/>
      <dgm:spPr/>
      <dgm:t>
        <a:bodyPr/>
        <a:lstStyle/>
        <a:p>
          <a:endParaRPr lang="en-US">
            <a:latin typeface="Calibri" panose="020F0502020204030204" pitchFamily="34" charset="0"/>
            <a:cs typeface="Calibri" panose="020F0502020204030204" pitchFamily="34" charset="0"/>
          </a:endParaRPr>
        </a:p>
      </dgm:t>
    </dgm:pt>
    <dgm:pt modelId="{52BD15DC-CBB2-C447-B476-A2CCAEBF7885}" type="sibTrans" cxnId="{29802B26-F4FA-D044-B1F7-D3AA335BDACC}">
      <dgm:prSet/>
      <dgm:spPr/>
      <dgm:t>
        <a:bodyPr/>
        <a:lstStyle/>
        <a:p>
          <a:endParaRPr lang="en-US">
            <a:latin typeface="Calibri" panose="020F0502020204030204" pitchFamily="34" charset="0"/>
            <a:cs typeface="Calibri" panose="020F0502020204030204" pitchFamily="34" charset="0"/>
          </a:endParaRPr>
        </a:p>
      </dgm:t>
    </dgm:pt>
    <dgm:pt modelId="{8E77FF68-DAA4-174A-BE2A-E2516C26E71D}">
      <dgm:prSet/>
      <dgm:spPr/>
      <dgm:t>
        <a:bodyPr/>
        <a:lstStyle/>
        <a:p>
          <a:r>
            <a:rPr lang="en-US" dirty="0">
              <a:latin typeface="Calibri" panose="020F0502020204030204" pitchFamily="34" charset="0"/>
              <a:cs typeface="Calibri" panose="020F0502020204030204" pitchFamily="34" charset="0"/>
            </a:rPr>
            <a:t> Play</a:t>
          </a:r>
        </a:p>
      </dgm:t>
    </dgm:pt>
    <dgm:pt modelId="{2DC4BD7B-3C6C-C644-805D-F6AB45FEFF15}" type="parTrans" cxnId="{750AEDA4-DD80-8542-942C-4F83432B7478}">
      <dgm:prSet/>
      <dgm:spPr/>
      <dgm:t>
        <a:bodyPr/>
        <a:lstStyle/>
        <a:p>
          <a:endParaRPr lang="en-US">
            <a:latin typeface="Calibri" panose="020F0502020204030204" pitchFamily="34" charset="0"/>
            <a:cs typeface="Calibri" panose="020F0502020204030204" pitchFamily="34" charset="0"/>
          </a:endParaRPr>
        </a:p>
      </dgm:t>
    </dgm:pt>
    <dgm:pt modelId="{2545B1F4-0193-304D-B7DA-8F995264DA20}" type="sibTrans" cxnId="{750AEDA4-DD80-8542-942C-4F83432B7478}">
      <dgm:prSet/>
      <dgm:spPr/>
      <dgm:t>
        <a:bodyPr/>
        <a:lstStyle/>
        <a:p>
          <a:endParaRPr lang="en-US">
            <a:latin typeface="Calibri" panose="020F0502020204030204" pitchFamily="34" charset="0"/>
            <a:cs typeface="Calibri" panose="020F0502020204030204" pitchFamily="34" charset="0"/>
          </a:endParaRPr>
        </a:p>
      </dgm:t>
    </dgm:pt>
    <dgm:pt modelId="{EEA52A90-82EC-D54F-A2BA-718AF0B520E1}">
      <dgm:prSet/>
      <dgm:spPr/>
      <dgm:t>
        <a:bodyPr/>
        <a:lstStyle/>
        <a:p>
          <a:r>
            <a:rPr lang="en-US" dirty="0">
              <a:latin typeface="Calibri" panose="020F0502020204030204" pitchFamily="34" charset="0"/>
              <a:cs typeface="Calibri" panose="020F0502020204030204" pitchFamily="34" charset="0"/>
            </a:rPr>
            <a:t>Reflect</a:t>
          </a:r>
        </a:p>
      </dgm:t>
    </dgm:pt>
    <dgm:pt modelId="{4D4B1BF0-EC42-764E-B8CB-F769B53F7BAB}" type="parTrans" cxnId="{921BE877-892C-8D48-9505-49C44A3EE4AB}">
      <dgm:prSet/>
      <dgm:spPr/>
      <dgm:t>
        <a:bodyPr/>
        <a:lstStyle/>
        <a:p>
          <a:endParaRPr lang="en-US">
            <a:latin typeface="Calibri" panose="020F0502020204030204" pitchFamily="34" charset="0"/>
            <a:cs typeface="Calibri" panose="020F0502020204030204" pitchFamily="34" charset="0"/>
          </a:endParaRPr>
        </a:p>
      </dgm:t>
    </dgm:pt>
    <dgm:pt modelId="{910CBE8C-F333-6743-B654-A3A5AE32409C}" type="sibTrans" cxnId="{921BE877-892C-8D48-9505-49C44A3EE4AB}">
      <dgm:prSet/>
      <dgm:spPr/>
      <dgm:t>
        <a:bodyPr/>
        <a:lstStyle/>
        <a:p>
          <a:endParaRPr lang="en-US">
            <a:latin typeface="Calibri" panose="020F0502020204030204" pitchFamily="34" charset="0"/>
            <a:cs typeface="Calibri" panose="020F0502020204030204" pitchFamily="34" charset="0"/>
          </a:endParaRPr>
        </a:p>
      </dgm:t>
    </dgm:pt>
    <dgm:pt modelId="{E5C78C38-86BD-F34E-BA81-51577D4E7FDF}">
      <dgm:prSet/>
      <dgm:spPr/>
      <dgm:t>
        <a:bodyPr/>
        <a:lstStyle/>
        <a:p>
          <a:r>
            <a:rPr lang="en-US" dirty="0">
              <a:latin typeface="Calibri" panose="020F0502020204030204" pitchFamily="34" charset="0"/>
              <a:cs typeface="Calibri" panose="020F0502020204030204" pitchFamily="34" charset="0"/>
            </a:rPr>
            <a:t>Share your documentation and explore playfully with your inquiry group; repeat</a:t>
          </a:r>
        </a:p>
      </dgm:t>
    </dgm:pt>
    <dgm:pt modelId="{6DAA4831-8AB3-3342-8522-31765088F189}" type="parTrans" cxnId="{97D9948A-4C64-814E-9637-F992F00C6A10}">
      <dgm:prSet/>
      <dgm:spPr/>
      <dgm:t>
        <a:bodyPr/>
        <a:lstStyle/>
        <a:p>
          <a:endParaRPr lang="en-US">
            <a:latin typeface="Calibri" panose="020F0502020204030204" pitchFamily="34" charset="0"/>
            <a:cs typeface="Calibri" panose="020F0502020204030204" pitchFamily="34" charset="0"/>
          </a:endParaRPr>
        </a:p>
      </dgm:t>
    </dgm:pt>
    <dgm:pt modelId="{7884C37D-7D0E-1143-955B-E5DF6E0EC06F}" type="sibTrans" cxnId="{97D9948A-4C64-814E-9637-F992F00C6A10}">
      <dgm:prSet/>
      <dgm:spPr/>
      <dgm:t>
        <a:bodyPr/>
        <a:lstStyle/>
        <a:p>
          <a:endParaRPr lang="en-US">
            <a:latin typeface="Calibri" panose="020F0502020204030204" pitchFamily="34" charset="0"/>
            <a:cs typeface="Calibri" panose="020F0502020204030204" pitchFamily="34" charset="0"/>
          </a:endParaRPr>
        </a:p>
      </dgm:t>
    </dgm:pt>
    <dgm:pt modelId="{53508689-486A-0040-8E1C-8A7A422EB48D}">
      <dgm:prSet/>
      <dgm:spPr/>
      <dgm:t>
        <a:bodyPr/>
        <a:lstStyle/>
        <a:p>
          <a:r>
            <a:rPr lang="en-US" dirty="0">
              <a:latin typeface="Calibri" panose="020F0502020204030204" pitchFamily="34" charset="0"/>
              <a:cs typeface="Calibri" panose="020F0502020204030204" pitchFamily="34" charset="0"/>
            </a:rPr>
            <a:t>review your documentation and notes from inquiry group meetings and reflect on what you've learned about your question</a:t>
          </a:r>
        </a:p>
      </dgm:t>
    </dgm:pt>
    <dgm:pt modelId="{E7250F9C-1B93-954C-80C2-6C0D27310F96}" type="parTrans" cxnId="{776C2B93-E3F3-B54D-B2C1-FA9D42CDDF74}">
      <dgm:prSet/>
      <dgm:spPr/>
      <dgm:t>
        <a:bodyPr/>
        <a:lstStyle/>
        <a:p>
          <a:endParaRPr lang="en-US">
            <a:latin typeface="Calibri" panose="020F0502020204030204" pitchFamily="34" charset="0"/>
            <a:cs typeface="Calibri" panose="020F0502020204030204" pitchFamily="34" charset="0"/>
          </a:endParaRPr>
        </a:p>
      </dgm:t>
    </dgm:pt>
    <dgm:pt modelId="{7E967BC5-07D2-E242-AC07-A61277892197}" type="sibTrans" cxnId="{776C2B93-E3F3-B54D-B2C1-FA9D42CDDF74}">
      <dgm:prSet/>
      <dgm:spPr/>
      <dgm:t>
        <a:bodyPr/>
        <a:lstStyle/>
        <a:p>
          <a:endParaRPr lang="en-US">
            <a:latin typeface="Calibri" panose="020F0502020204030204" pitchFamily="34" charset="0"/>
            <a:cs typeface="Calibri" panose="020F0502020204030204" pitchFamily="34" charset="0"/>
          </a:endParaRPr>
        </a:p>
      </dgm:t>
    </dgm:pt>
    <dgm:pt modelId="{846F59C5-7353-7F48-85D8-601C258B8A20}">
      <dgm:prSet/>
      <dgm:spPr/>
      <dgm:t>
        <a:bodyPr/>
        <a:lstStyle/>
        <a:p>
          <a:r>
            <a:rPr lang="en-US" dirty="0">
              <a:latin typeface="Calibri" panose="020F0502020204030204" pitchFamily="34" charset="0"/>
              <a:cs typeface="Calibri" panose="020F0502020204030204" pitchFamily="34" charset="0"/>
            </a:rPr>
            <a:t>Share</a:t>
          </a:r>
        </a:p>
      </dgm:t>
    </dgm:pt>
    <dgm:pt modelId="{92D8066B-0401-DB42-98DD-784FEE3D2C22}" type="parTrans" cxnId="{21AC8B3C-7904-8345-A4F7-CA0ED00D3FB8}">
      <dgm:prSet/>
      <dgm:spPr/>
      <dgm:t>
        <a:bodyPr/>
        <a:lstStyle/>
        <a:p>
          <a:endParaRPr lang="en-US">
            <a:latin typeface="Calibri" panose="020F0502020204030204" pitchFamily="34" charset="0"/>
            <a:cs typeface="Calibri" panose="020F0502020204030204" pitchFamily="34" charset="0"/>
          </a:endParaRPr>
        </a:p>
      </dgm:t>
    </dgm:pt>
    <dgm:pt modelId="{FC6DBBB5-160A-B649-AC95-EE5745666697}" type="sibTrans" cxnId="{21AC8B3C-7904-8345-A4F7-CA0ED00D3FB8}">
      <dgm:prSet/>
      <dgm:spPr/>
      <dgm:t>
        <a:bodyPr/>
        <a:lstStyle/>
        <a:p>
          <a:endParaRPr lang="en-US">
            <a:latin typeface="Calibri" panose="020F0502020204030204" pitchFamily="34" charset="0"/>
            <a:cs typeface="Calibri" panose="020F0502020204030204" pitchFamily="34" charset="0"/>
          </a:endParaRPr>
        </a:p>
      </dgm:t>
    </dgm:pt>
    <dgm:pt modelId="{A84DFA8E-4D59-AA47-8024-0EC952AC24E7}">
      <dgm:prSet/>
      <dgm:spPr/>
      <dgm:t>
        <a:bodyPr/>
        <a:lstStyle/>
        <a:p>
          <a:r>
            <a:rPr lang="en-US" dirty="0">
              <a:latin typeface="Calibri" panose="020F0502020204030204" pitchFamily="34" charset="0"/>
              <a:cs typeface="Calibri" panose="020F0502020204030204" pitchFamily="34" charset="0"/>
            </a:rPr>
            <a:t>Share what you learned by writing, making a poster, presenting to colleagues…</a:t>
          </a:r>
        </a:p>
      </dgm:t>
    </dgm:pt>
    <dgm:pt modelId="{2ED4A320-5AAD-7245-9242-3B005573DCC5}" type="parTrans" cxnId="{0BC7EA99-8369-6344-ACC8-B6E9C21B22A5}">
      <dgm:prSet/>
      <dgm:spPr/>
      <dgm:t>
        <a:bodyPr/>
        <a:lstStyle/>
        <a:p>
          <a:endParaRPr lang="en-US">
            <a:latin typeface="Calibri" panose="020F0502020204030204" pitchFamily="34" charset="0"/>
            <a:cs typeface="Calibri" panose="020F0502020204030204" pitchFamily="34" charset="0"/>
          </a:endParaRPr>
        </a:p>
      </dgm:t>
    </dgm:pt>
    <dgm:pt modelId="{99B7CF4F-5745-1940-A266-8CB6157209DE}" type="sibTrans" cxnId="{0BC7EA99-8369-6344-ACC8-B6E9C21B22A5}">
      <dgm:prSet/>
      <dgm:spPr/>
      <dgm:t>
        <a:bodyPr/>
        <a:lstStyle/>
        <a:p>
          <a:endParaRPr lang="en-US">
            <a:latin typeface="Calibri" panose="020F0502020204030204" pitchFamily="34" charset="0"/>
            <a:cs typeface="Calibri" panose="020F0502020204030204" pitchFamily="34" charset="0"/>
          </a:endParaRPr>
        </a:p>
      </dgm:t>
    </dgm:pt>
    <dgm:pt modelId="{14AFAC8C-4657-BC43-B589-6E0B859214DB}" type="pres">
      <dgm:prSet presAssocID="{7FBC0535-3088-9F46-8660-F879E24D8916}" presName="Name0" presStyleCnt="0">
        <dgm:presLayoutVars>
          <dgm:chPref val="3"/>
          <dgm:dir/>
          <dgm:animLvl val="lvl"/>
          <dgm:resizeHandles/>
        </dgm:presLayoutVars>
      </dgm:prSet>
      <dgm:spPr/>
    </dgm:pt>
    <dgm:pt modelId="{50567F8C-C526-B545-BC1C-658D1AC63741}" type="pres">
      <dgm:prSet presAssocID="{5E1FFE24-DE92-964F-8136-44E4EE295392}" presName="horFlow" presStyleCnt="0"/>
      <dgm:spPr/>
    </dgm:pt>
    <dgm:pt modelId="{B11D92CD-80B5-E14F-8E80-FBF66CA719F1}" type="pres">
      <dgm:prSet presAssocID="{5E1FFE24-DE92-964F-8136-44E4EE295392}" presName="bigChev" presStyleLbl="node1" presStyleIdx="0" presStyleCnt="6"/>
      <dgm:spPr/>
    </dgm:pt>
    <dgm:pt modelId="{C241565A-F262-0549-980B-992261C3949F}" type="pres">
      <dgm:prSet presAssocID="{9A0A5241-4447-CE44-B222-3B8A207A0C06}" presName="parTrans" presStyleCnt="0"/>
      <dgm:spPr/>
    </dgm:pt>
    <dgm:pt modelId="{22DE0600-D577-9543-BD4A-2A8CCBB71D4B}" type="pres">
      <dgm:prSet presAssocID="{9342BD9F-E58B-9E4E-ADF3-5313662AAB6D}" presName="node" presStyleLbl="alignAccFollowNode1" presStyleIdx="0" presStyleCnt="6" custScaleX="138693">
        <dgm:presLayoutVars>
          <dgm:bulletEnabled val="1"/>
        </dgm:presLayoutVars>
      </dgm:prSet>
      <dgm:spPr/>
    </dgm:pt>
    <dgm:pt modelId="{90896306-BE49-0348-89F8-181ED3A4F018}" type="pres">
      <dgm:prSet presAssocID="{5E1FFE24-DE92-964F-8136-44E4EE295392}" presName="vSp" presStyleCnt="0"/>
      <dgm:spPr/>
    </dgm:pt>
    <dgm:pt modelId="{12C3086B-4587-6642-B11D-CF52B9D819D0}" type="pres">
      <dgm:prSet presAssocID="{C404CAF5-BBD5-D444-9E31-FF7A88F70D24}" presName="horFlow" presStyleCnt="0"/>
      <dgm:spPr/>
    </dgm:pt>
    <dgm:pt modelId="{7C7B6E4E-26EB-8A4C-808E-AFE375CCE99E}" type="pres">
      <dgm:prSet presAssocID="{C404CAF5-BBD5-D444-9E31-FF7A88F70D24}" presName="bigChev" presStyleLbl="node1" presStyleIdx="1" presStyleCnt="6"/>
      <dgm:spPr/>
    </dgm:pt>
    <dgm:pt modelId="{0579FC06-FB0D-A646-80BB-46BB70BB39D4}" type="pres">
      <dgm:prSet presAssocID="{0231AA4F-A41D-8C4F-B6EF-B4F986D78CFB}" presName="parTrans" presStyleCnt="0"/>
      <dgm:spPr/>
    </dgm:pt>
    <dgm:pt modelId="{729749DE-7A8D-EB47-912F-B4B324DC01CA}" type="pres">
      <dgm:prSet presAssocID="{2ADE1325-02E0-5041-BF85-9F618D2E8C72}" presName="node" presStyleLbl="alignAccFollowNode1" presStyleIdx="1" presStyleCnt="6" custScaleX="168285" custLinFactNeighborX="-4968" custLinFactNeighborY="0">
        <dgm:presLayoutVars>
          <dgm:bulletEnabled val="1"/>
        </dgm:presLayoutVars>
      </dgm:prSet>
      <dgm:spPr/>
    </dgm:pt>
    <dgm:pt modelId="{1150F7D0-CD20-024B-8D35-3D84A5E5F55F}" type="pres">
      <dgm:prSet presAssocID="{C404CAF5-BBD5-D444-9E31-FF7A88F70D24}" presName="vSp" presStyleCnt="0"/>
      <dgm:spPr/>
    </dgm:pt>
    <dgm:pt modelId="{59C5E66A-AD99-B640-B98F-9B28DB7CCFF0}" type="pres">
      <dgm:prSet presAssocID="{D1F406FB-4DBE-CD45-8B28-A00E9D61313C}" presName="horFlow" presStyleCnt="0"/>
      <dgm:spPr/>
    </dgm:pt>
    <dgm:pt modelId="{6E9AE45F-3F4B-9C49-84D4-AD728538FBF2}" type="pres">
      <dgm:prSet presAssocID="{D1F406FB-4DBE-CD45-8B28-A00E9D61313C}" presName="bigChev" presStyleLbl="node1" presStyleIdx="2" presStyleCnt="6"/>
      <dgm:spPr/>
    </dgm:pt>
    <dgm:pt modelId="{7C17D9B2-1C26-6749-98DA-D54320A7960A}" type="pres">
      <dgm:prSet presAssocID="{A38BC781-7A85-9E43-AC3A-6F009ACA70B8}" presName="parTrans" presStyleCnt="0"/>
      <dgm:spPr/>
    </dgm:pt>
    <dgm:pt modelId="{D7143653-C41A-2847-8D65-19259852C757}" type="pres">
      <dgm:prSet presAssocID="{F48C3418-F542-F244-A5C9-D2F41BD84DB3}" presName="node" presStyleLbl="alignAccFollowNode1" presStyleIdx="2" presStyleCnt="6" custScaleX="203353">
        <dgm:presLayoutVars>
          <dgm:bulletEnabled val="1"/>
        </dgm:presLayoutVars>
      </dgm:prSet>
      <dgm:spPr/>
    </dgm:pt>
    <dgm:pt modelId="{A8599D92-7A8E-CC41-8428-18772AF050EA}" type="pres">
      <dgm:prSet presAssocID="{D1F406FB-4DBE-CD45-8B28-A00E9D61313C}" presName="vSp" presStyleCnt="0"/>
      <dgm:spPr/>
    </dgm:pt>
    <dgm:pt modelId="{0861AC19-0879-4643-A65F-1C2BFFEC6980}" type="pres">
      <dgm:prSet presAssocID="{8E77FF68-DAA4-174A-BE2A-E2516C26E71D}" presName="horFlow" presStyleCnt="0"/>
      <dgm:spPr/>
    </dgm:pt>
    <dgm:pt modelId="{D0944423-DDDC-994A-8873-491FB06B7F07}" type="pres">
      <dgm:prSet presAssocID="{8E77FF68-DAA4-174A-BE2A-E2516C26E71D}" presName="bigChev" presStyleLbl="node1" presStyleIdx="3" presStyleCnt="6"/>
      <dgm:spPr/>
    </dgm:pt>
    <dgm:pt modelId="{4211BF94-2FA1-8E4D-BBB0-C354C012EBA5}" type="pres">
      <dgm:prSet presAssocID="{6DAA4831-8AB3-3342-8522-31765088F189}" presName="parTrans" presStyleCnt="0"/>
      <dgm:spPr/>
    </dgm:pt>
    <dgm:pt modelId="{EA876C64-6C90-5D46-9772-6CEE52F3FAD4}" type="pres">
      <dgm:prSet presAssocID="{E5C78C38-86BD-F34E-BA81-51577D4E7FDF}" presName="node" presStyleLbl="alignAccFollowNode1" presStyleIdx="3" presStyleCnt="6" custScaleX="242369">
        <dgm:presLayoutVars>
          <dgm:bulletEnabled val="1"/>
        </dgm:presLayoutVars>
      </dgm:prSet>
      <dgm:spPr/>
    </dgm:pt>
    <dgm:pt modelId="{21E8BABE-4597-1545-8DAB-1AE92179A0D5}" type="pres">
      <dgm:prSet presAssocID="{8E77FF68-DAA4-174A-BE2A-E2516C26E71D}" presName="vSp" presStyleCnt="0"/>
      <dgm:spPr/>
    </dgm:pt>
    <dgm:pt modelId="{32B7486C-1857-D948-8806-BFAF54D6EE5D}" type="pres">
      <dgm:prSet presAssocID="{EEA52A90-82EC-D54F-A2BA-718AF0B520E1}" presName="horFlow" presStyleCnt="0"/>
      <dgm:spPr/>
    </dgm:pt>
    <dgm:pt modelId="{A454990F-A43E-634A-81AA-3C1652CEBC4F}" type="pres">
      <dgm:prSet presAssocID="{EEA52A90-82EC-D54F-A2BA-718AF0B520E1}" presName="bigChev" presStyleLbl="node1" presStyleIdx="4" presStyleCnt="6"/>
      <dgm:spPr/>
    </dgm:pt>
    <dgm:pt modelId="{38A084C1-7682-7646-9F25-EC740F475823}" type="pres">
      <dgm:prSet presAssocID="{E7250F9C-1B93-954C-80C2-6C0D27310F96}" presName="parTrans" presStyleCnt="0"/>
      <dgm:spPr/>
    </dgm:pt>
    <dgm:pt modelId="{00ACFCA7-AB12-A643-B3D2-3E392A8D721B}" type="pres">
      <dgm:prSet presAssocID="{53508689-486A-0040-8E1C-8A7A422EB48D}" presName="node" presStyleLbl="alignAccFollowNode1" presStyleIdx="4" presStyleCnt="6" custScaleX="286300">
        <dgm:presLayoutVars>
          <dgm:bulletEnabled val="1"/>
        </dgm:presLayoutVars>
      </dgm:prSet>
      <dgm:spPr/>
    </dgm:pt>
    <dgm:pt modelId="{17518CE2-33AD-E442-B03B-A0C555FFB1E1}" type="pres">
      <dgm:prSet presAssocID="{EEA52A90-82EC-D54F-A2BA-718AF0B520E1}" presName="vSp" presStyleCnt="0"/>
      <dgm:spPr/>
    </dgm:pt>
    <dgm:pt modelId="{FA387E00-87B0-0F40-9B56-16F9A2551DBC}" type="pres">
      <dgm:prSet presAssocID="{846F59C5-7353-7F48-85D8-601C258B8A20}" presName="horFlow" presStyleCnt="0"/>
      <dgm:spPr/>
    </dgm:pt>
    <dgm:pt modelId="{664CEB49-4C02-984A-945C-1D653A93694D}" type="pres">
      <dgm:prSet presAssocID="{846F59C5-7353-7F48-85D8-601C258B8A20}" presName="bigChev" presStyleLbl="node1" presStyleIdx="5" presStyleCnt="6"/>
      <dgm:spPr/>
    </dgm:pt>
    <dgm:pt modelId="{AD227D68-A854-7F41-A9A7-EEE259374877}" type="pres">
      <dgm:prSet presAssocID="{2ED4A320-5AAD-7245-9242-3B005573DCC5}" presName="parTrans" presStyleCnt="0"/>
      <dgm:spPr/>
    </dgm:pt>
    <dgm:pt modelId="{D42FDCAD-6E58-224A-8A18-43EC58C048C3}" type="pres">
      <dgm:prSet presAssocID="{A84DFA8E-4D59-AA47-8024-0EC952AC24E7}" presName="node" presStyleLbl="alignAccFollowNode1" presStyleIdx="5" presStyleCnt="6" custScaleX="326559">
        <dgm:presLayoutVars>
          <dgm:bulletEnabled val="1"/>
        </dgm:presLayoutVars>
      </dgm:prSet>
      <dgm:spPr/>
    </dgm:pt>
  </dgm:ptLst>
  <dgm:cxnLst>
    <dgm:cxn modelId="{D570630A-8E5C-A343-A4C2-7204D700F1DA}" type="presOf" srcId="{8E77FF68-DAA4-174A-BE2A-E2516C26E71D}" destId="{D0944423-DDDC-994A-8873-491FB06B7F07}" srcOrd="0" destOrd="0" presId="urn:microsoft.com/office/officeart/2005/8/layout/lProcess3"/>
    <dgm:cxn modelId="{BD23F80E-D1AA-8A4B-97F6-B0462A2F98C6}" type="presOf" srcId="{F48C3418-F542-F244-A5C9-D2F41BD84DB3}" destId="{D7143653-C41A-2847-8D65-19259852C757}" srcOrd="0" destOrd="0" presId="urn:microsoft.com/office/officeart/2005/8/layout/lProcess3"/>
    <dgm:cxn modelId="{D1BBA61F-53D7-4943-890D-7D95A6D3F487}" type="presOf" srcId="{846F59C5-7353-7F48-85D8-601C258B8A20}" destId="{664CEB49-4C02-984A-945C-1D653A93694D}" srcOrd="0" destOrd="0" presId="urn:microsoft.com/office/officeart/2005/8/layout/lProcess3"/>
    <dgm:cxn modelId="{29802B26-F4FA-D044-B1F7-D3AA335BDACC}" srcId="{D1F406FB-4DBE-CD45-8B28-A00E9D61313C}" destId="{F48C3418-F542-F244-A5C9-D2F41BD84DB3}" srcOrd="0" destOrd="0" parTransId="{A38BC781-7A85-9E43-AC3A-6F009ACA70B8}" sibTransId="{52BD15DC-CBB2-C447-B476-A2CCAEBF7885}"/>
    <dgm:cxn modelId="{A17BDD2F-4BEA-C54C-827E-FB2CB601A007}" type="presOf" srcId="{53508689-486A-0040-8E1C-8A7A422EB48D}" destId="{00ACFCA7-AB12-A643-B3D2-3E392A8D721B}" srcOrd="0" destOrd="0" presId="urn:microsoft.com/office/officeart/2005/8/layout/lProcess3"/>
    <dgm:cxn modelId="{21AC8B3C-7904-8345-A4F7-CA0ED00D3FB8}" srcId="{7FBC0535-3088-9F46-8660-F879E24D8916}" destId="{846F59C5-7353-7F48-85D8-601C258B8A20}" srcOrd="5" destOrd="0" parTransId="{92D8066B-0401-DB42-98DD-784FEE3D2C22}" sibTransId="{FC6DBBB5-160A-B649-AC95-EE5745666697}"/>
    <dgm:cxn modelId="{FE6E4C5A-C74B-5544-AF1F-5B816466AF3B}" srcId="{5E1FFE24-DE92-964F-8136-44E4EE295392}" destId="{9342BD9F-E58B-9E4E-ADF3-5313662AAB6D}" srcOrd="0" destOrd="0" parTransId="{9A0A5241-4447-CE44-B222-3B8A207A0C06}" sibTransId="{85696124-DC5E-5645-9730-7B153499E26A}"/>
    <dgm:cxn modelId="{342CC65C-69A9-F142-97F4-1B80A22CC993}" type="presOf" srcId="{EEA52A90-82EC-D54F-A2BA-718AF0B520E1}" destId="{A454990F-A43E-634A-81AA-3C1652CEBC4F}" srcOrd="0" destOrd="0" presId="urn:microsoft.com/office/officeart/2005/8/layout/lProcess3"/>
    <dgm:cxn modelId="{CE3A4866-8F97-0048-9CC1-913EA6D8F7AA}" type="presOf" srcId="{7FBC0535-3088-9F46-8660-F879E24D8916}" destId="{14AFAC8C-4657-BC43-B589-6E0B859214DB}" srcOrd="0" destOrd="0" presId="urn:microsoft.com/office/officeart/2005/8/layout/lProcess3"/>
    <dgm:cxn modelId="{921BE877-892C-8D48-9505-49C44A3EE4AB}" srcId="{7FBC0535-3088-9F46-8660-F879E24D8916}" destId="{EEA52A90-82EC-D54F-A2BA-718AF0B520E1}" srcOrd="4" destOrd="0" parTransId="{4D4B1BF0-EC42-764E-B8CB-F769B53F7BAB}" sibTransId="{910CBE8C-F333-6743-B654-A3A5AE32409C}"/>
    <dgm:cxn modelId="{1EFAD781-AEF4-4E4B-B252-AA6DF70AB1C9}" srcId="{7FBC0535-3088-9F46-8660-F879E24D8916}" destId="{C404CAF5-BBD5-D444-9E31-FF7A88F70D24}" srcOrd="1" destOrd="0" parTransId="{690E4B65-538D-4E4F-BB76-E6E1F1DA81AC}" sibTransId="{03BEB046-938D-694B-88D1-C61C0D69F3A2}"/>
    <dgm:cxn modelId="{DB8DC384-B9F4-0444-BADF-A40D35A616C7}" type="presOf" srcId="{D1F406FB-4DBE-CD45-8B28-A00E9D61313C}" destId="{6E9AE45F-3F4B-9C49-84D4-AD728538FBF2}" srcOrd="0" destOrd="0" presId="urn:microsoft.com/office/officeart/2005/8/layout/lProcess3"/>
    <dgm:cxn modelId="{68161D89-F5F8-3243-A8CB-F55B21EE865E}" type="presOf" srcId="{A84DFA8E-4D59-AA47-8024-0EC952AC24E7}" destId="{D42FDCAD-6E58-224A-8A18-43EC58C048C3}" srcOrd="0" destOrd="0" presId="urn:microsoft.com/office/officeart/2005/8/layout/lProcess3"/>
    <dgm:cxn modelId="{9A0A4F89-9329-054A-AD45-C2A809518E9F}" srcId="{7FBC0535-3088-9F46-8660-F879E24D8916}" destId="{D1F406FB-4DBE-CD45-8B28-A00E9D61313C}" srcOrd="2" destOrd="0" parTransId="{01ADF03F-0D49-CC41-9912-5BED35B178EB}" sibTransId="{6BA2060A-2F23-A848-8E6B-61A903979E09}"/>
    <dgm:cxn modelId="{97D9948A-4C64-814E-9637-F992F00C6A10}" srcId="{8E77FF68-DAA4-174A-BE2A-E2516C26E71D}" destId="{E5C78C38-86BD-F34E-BA81-51577D4E7FDF}" srcOrd="0" destOrd="0" parTransId="{6DAA4831-8AB3-3342-8522-31765088F189}" sibTransId="{7884C37D-7D0E-1143-955B-E5DF6E0EC06F}"/>
    <dgm:cxn modelId="{776C2B93-E3F3-B54D-B2C1-FA9D42CDDF74}" srcId="{EEA52A90-82EC-D54F-A2BA-718AF0B520E1}" destId="{53508689-486A-0040-8E1C-8A7A422EB48D}" srcOrd="0" destOrd="0" parTransId="{E7250F9C-1B93-954C-80C2-6C0D27310F96}" sibTransId="{7E967BC5-07D2-E242-AC07-A61277892197}"/>
    <dgm:cxn modelId="{0BC7EA99-8369-6344-ACC8-B6E9C21B22A5}" srcId="{846F59C5-7353-7F48-85D8-601C258B8A20}" destId="{A84DFA8E-4D59-AA47-8024-0EC952AC24E7}" srcOrd="0" destOrd="0" parTransId="{2ED4A320-5AAD-7245-9242-3B005573DCC5}" sibTransId="{99B7CF4F-5745-1940-A266-8CB6157209DE}"/>
    <dgm:cxn modelId="{DA19039D-A3BA-F24E-8695-1ECF73F38A8E}" type="presOf" srcId="{9342BD9F-E58B-9E4E-ADF3-5313662AAB6D}" destId="{22DE0600-D577-9543-BD4A-2A8CCBB71D4B}" srcOrd="0" destOrd="0" presId="urn:microsoft.com/office/officeart/2005/8/layout/lProcess3"/>
    <dgm:cxn modelId="{750AEDA4-DD80-8542-942C-4F83432B7478}" srcId="{7FBC0535-3088-9F46-8660-F879E24D8916}" destId="{8E77FF68-DAA4-174A-BE2A-E2516C26E71D}" srcOrd="3" destOrd="0" parTransId="{2DC4BD7B-3C6C-C644-805D-F6AB45FEFF15}" sibTransId="{2545B1F4-0193-304D-B7DA-8F995264DA20}"/>
    <dgm:cxn modelId="{541800AB-9071-F74F-B37B-28183F35F930}" srcId="{C404CAF5-BBD5-D444-9E31-FF7A88F70D24}" destId="{2ADE1325-02E0-5041-BF85-9F618D2E8C72}" srcOrd="0" destOrd="0" parTransId="{0231AA4F-A41D-8C4F-B6EF-B4F986D78CFB}" sibTransId="{1D0022C6-7B19-7E4D-AD2E-76EEC9C26E98}"/>
    <dgm:cxn modelId="{C7696BCD-E207-EA44-88E5-C80706159E76}" type="presOf" srcId="{5E1FFE24-DE92-964F-8136-44E4EE295392}" destId="{B11D92CD-80B5-E14F-8E80-FBF66CA719F1}" srcOrd="0" destOrd="0" presId="urn:microsoft.com/office/officeart/2005/8/layout/lProcess3"/>
    <dgm:cxn modelId="{664647D2-0B78-2240-A097-ADC9EECF5701}" type="presOf" srcId="{E5C78C38-86BD-F34E-BA81-51577D4E7FDF}" destId="{EA876C64-6C90-5D46-9772-6CEE52F3FAD4}" srcOrd="0" destOrd="0" presId="urn:microsoft.com/office/officeart/2005/8/layout/lProcess3"/>
    <dgm:cxn modelId="{C0D8FAD7-F502-5547-9696-518B65CBA7BE}" type="presOf" srcId="{C404CAF5-BBD5-D444-9E31-FF7A88F70D24}" destId="{7C7B6E4E-26EB-8A4C-808E-AFE375CCE99E}" srcOrd="0" destOrd="0" presId="urn:microsoft.com/office/officeart/2005/8/layout/lProcess3"/>
    <dgm:cxn modelId="{1D112CE6-CA9D-B648-8077-3F9AEB5A4BE2}" srcId="{7FBC0535-3088-9F46-8660-F879E24D8916}" destId="{5E1FFE24-DE92-964F-8136-44E4EE295392}" srcOrd="0" destOrd="0" parTransId="{AA7B224A-2691-DC4C-8B5F-C77A843FB767}" sibTransId="{A4F8225D-C2A9-BC45-9141-33283026341D}"/>
    <dgm:cxn modelId="{DB6698FB-99FE-D74D-ADBF-B417EB17D25D}" type="presOf" srcId="{2ADE1325-02E0-5041-BF85-9F618D2E8C72}" destId="{729749DE-7A8D-EB47-912F-B4B324DC01CA}" srcOrd="0" destOrd="0" presId="urn:microsoft.com/office/officeart/2005/8/layout/lProcess3"/>
    <dgm:cxn modelId="{FE76CE83-CC3E-924E-A15E-14F1B9B32327}" type="presParOf" srcId="{14AFAC8C-4657-BC43-B589-6E0B859214DB}" destId="{50567F8C-C526-B545-BC1C-658D1AC63741}" srcOrd="0" destOrd="0" presId="urn:microsoft.com/office/officeart/2005/8/layout/lProcess3"/>
    <dgm:cxn modelId="{402A844A-90AB-CF4B-9502-3C5F0A83FEF7}" type="presParOf" srcId="{50567F8C-C526-B545-BC1C-658D1AC63741}" destId="{B11D92CD-80B5-E14F-8E80-FBF66CA719F1}" srcOrd="0" destOrd="0" presId="urn:microsoft.com/office/officeart/2005/8/layout/lProcess3"/>
    <dgm:cxn modelId="{FABC1388-ADD5-0748-A1BC-6BE1084E9412}" type="presParOf" srcId="{50567F8C-C526-B545-BC1C-658D1AC63741}" destId="{C241565A-F262-0549-980B-992261C3949F}" srcOrd="1" destOrd="0" presId="urn:microsoft.com/office/officeart/2005/8/layout/lProcess3"/>
    <dgm:cxn modelId="{265FB5BE-F7DE-8349-9313-AA4D7C34B8F3}" type="presParOf" srcId="{50567F8C-C526-B545-BC1C-658D1AC63741}" destId="{22DE0600-D577-9543-BD4A-2A8CCBB71D4B}" srcOrd="2" destOrd="0" presId="urn:microsoft.com/office/officeart/2005/8/layout/lProcess3"/>
    <dgm:cxn modelId="{B0DA41CA-3376-4D47-82CB-FF74C6162CBC}" type="presParOf" srcId="{14AFAC8C-4657-BC43-B589-6E0B859214DB}" destId="{90896306-BE49-0348-89F8-181ED3A4F018}" srcOrd="1" destOrd="0" presId="urn:microsoft.com/office/officeart/2005/8/layout/lProcess3"/>
    <dgm:cxn modelId="{D820F06D-5C91-854E-8944-A4FB295DFEFA}" type="presParOf" srcId="{14AFAC8C-4657-BC43-B589-6E0B859214DB}" destId="{12C3086B-4587-6642-B11D-CF52B9D819D0}" srcOrd="2" destOrd="0" presId="urn:microsoft.com/office/officeart/2005/8/layout/lProcess3"/>
    <dgm:cxn modelId="{C211A6B0-1BC3-F940-9A79-1D4D79BE1A2B}" type="presParOf" srcId="{12C3086B-4587-6642-B11D-CF52B9D819D0}" destId="{7C7B6E4E-26EB-8A4C-808E-AFE375CCE99E}" srcOrd="0" destOrd="0" presId="urn:microsoft.com/office/officeart/2005/8/layout/lProcess3"/>
    <dgm:cxn modelId="{02BFC61F-7A15-884B-A86E-768E4A211D90}" type="presParOf" srcId="{12C3086B-4587-6642-B11D-CF52B9D819D0}" destId="{0579FC06-FB0D-A646-80BB-46BB70BB39D4}" srcOrd="1" destOrd="0" presId="urn:microsoft.com/office/officeart/2005/8/layout/lProcess3"/>
    <dgm:cxn modelId="{1A7BB7B2-F1EA-6648-89C9-48BA99883EA3}" type="presParOf" srcId="{12C3086B-4587-6642-B11D-CF52B9D819D0}" destId="{729749DE-7A8D-EB47-912F-B4B324DC01CA}" srcOrd="2" destOrd="0" presId="urn:microsoft.com/office/officeart/2005/8/layout/lProcess3"/>
    <dgm:cxn modelId="{D097966C-8867-8C4A-9D26-B0D671120F31}" type="presParOf" srcId="{14AFAC8C-4657-BC43-B589-6E0B859214DB}" destId="{1150F7D0-CD20-024B-8D35-3D84A5E5F55F}" srcOrd="3" destOrd="0" presId="urn:microsoft.com/office/officeart/2005/8/layout/lProcess3"/>
    <dgm:cxn modelId="{4746A8EA-500B-8348-A73B-78E6799690E2}" type="presParOf" srcId="{14AFAC8C-4657-BC43-B589-6E0B859214DB}" destId="{59C5E66A-AD99-B640-B98F-9B28DB7CCFF0}" srcOrd="4" destOrd="0" presId="urn:microsoft.com/office/officeart/2005/8/layout/lProcess3"/>
    <dgm:cxn modelId="{E5257BE9-A1DB-EC49-A66F-171315EB92FD}" type="presParOf" srcId="{59C5E66A-AD99-B640-B98F-9B28DB7CCFF0}" destId="{6E9AE45F-3F4B-9C49-84D4-AD728538FBF2}" srcOrd="0" destOrd="0" presId="urn:microsoft.com/office/officeart/2005/8/layout/lProcess3"/>
    <dgm:cxn modelId="{0BB2E4EC-82EA-3541-936A-12FFF4C836E9}" type="presParOf" srcId="{59C5E66A-AD99-B640-B98F-9B28DB7CCFF0}" destId="{7C17D9B2-1C26-6749-98DA-D54320A7960A}" srcOrd="1" destOrd="0" presId="urn:microsoft.com/office/officeart/2005/8/layout/lProcess3"/>
    <dgm:cxn modelId="{048C31C3-488A-B84B-B3C7-F2B1DDBDD56F}" type="presParOf" srcId="{59C5E66A-AD99-B640-B98F-9B28DB7CCFF0}" destId="{D7143653-C41A-2847-8D65-19259852C757}" srcOrd="2" destOrd="0" presId="urn:microsoft.com/office/officeart/2005/8/layout/lProcess3"/>
    <dgm:cxn modelId="{B8DFF12F-3535-4C4B-9C8B-AD8BAB9EB035}" type="presParOf" srcId="{14AFAC8C-4657-BC43-B589-6E0B859214DB}" destId="{A8599D92-7A8E-CC41-8428-18772AF050EA}" srcOrd="5" destOrd="0" presId="urn:microsoft.com/office/officeart/2005/8/layout/lProcess3"/>
    <dgm:cxn modelId="{64045794-AE47-954E-9D73-1A5D2F9A8C5E}" type="presParOf" srcId="{14AFAC8C-4657-BC43-B589-6E0B859214DB}" destId="{0861AC19-0879-4643-A65F-1C2BFFEC6980}" srcOrd="6" destOrd="0" presId="urn:microsoft.com/office/officeart/2005/8/layout/lProcess3"/>
    <dgm:cxn modelId="{B6AD333C-E92E-4C4C-91B8-25891863CBD1}" type="presParOf" srcId="{0861AC19-0879-4643-A65F-1C2BFFEC6980}" destId="{D0944423-DDDC-994A-8873-491FB06B7F07}" srcOrd="0" destOrd="0" presId="urn:microsoft.com/office/officeart/2005/8/layout/lProcess3"/>
    <dgm:cxn modelId="{905F62E8-136B-004B-B5FA-F19853C36F9A}" type="presParOf" srcId="{0861AC19-0879-4643-A65F-1C2BFFEC6980}" destId="{4211BF94-2FA1-8E4D-BBB0-C354C012EBA5}" srcOrd="1" destOrd="0" presId="urn:microsoft.com/office/officeart/2005/8/layout/lProcess3"/>
    <dgm:cxn modelId="{C5389612-6A39-ED40-BC9E-B9314B0A3A6B}" type="presParOf" srcId="{0861AC19-0879-4643-A65F-1C2BFFEC6980}" destId="{EA876C64-6C90-5D46-9772-6CEE52F3FAD4}" srcOrd="2" destOrd="0" presId="urn:microsoft.com/office/officeart/2005/8/layout/lProcess3"/>
    <dgm:cxn modelId="{67C20578-751C-6141-978E-8F1E84B57236}" type="presParOf" srcId="{14AFAC8C-4657-BC43-B589-6E0B859214DB}" destId="{21E8BABE-4597-1545-8DAB-1AE92179A0D5}" srcOrd="7" destOrd="0" presId="urn:microsoft.com/office/officeart/2005/8/layout/lProcess3"/>
    <dgm:cxn modelId="{9155314B-752C-BC47-BE4B-94B6611B9098}" type="presParOf" srcId="{14AFAC8C-4657-BC43-B589-6E0B859214DB}" destId="{32B7486C-1857-D948-8806-BFAF54D6EE5D}" srcOrd="8" destOrd="0" presId="urn:microsoft.com/office/officeart/2005/8/layout/lProcess3"/>
    <dgm:cxn modelId="{B8886805-3C7A-C542-B458-3D4ED0E239A5}" type="presParOf" srcId="{32B7486C-1857-D948-8806-BFAF54D6EE5D}" destId="{A454990F-A43E-634A-81AA-3C1652CEBC4F}" srcOrd="0" destOrd="0" presId="urn:microsoft.com/office/officeart/2005/8/layout/lProcess3"/>
    <dgm:cxn modelId="{CD7183F6-6B03-7943-A6C2-1115E7B0D408}" type="presParOf" srcId="{32B7486C-1857-D948-8806-BFAF54D6EE5D}" destId="{38A084C1-7682-7646-9F25-EC740F475823}" srcOrd="1" destOrd="0" presId="urn:microsoft.com/office/officeart/2005/8/layout/lProcess3"/>
    <dgm:cxn modelId="{0860B29E-0C8C-404E-85DB-EB0A28346A26}" type="presParOf" srcId="{32B7486C-1857-D948-8806-BFAF54D6EE5D}" destId="{00ACFCA7-AB12-A643-B3D2-3E392A8D721B}" srcOrd="2" destOrd="0" presId="urn:microsoft.com/office/officeart/2005/8/layout/lProcess3"/>
    <dgm:cxn modelId="{AE70D04D-7ADA-344D-9274-15DB055470B3}" type="presParOf" srcId="{14AFAC8C-4657-BC43-B589-6E0B859214DB}" destId="{17518CE2-33AD-E442-B03B-A0C555FFB1E1}" srcOrd="9" destOrd="0" presId="urn:microsoft.com/office/officeart/2005/8/layout/lProcess3"/>
    <dgm:cxn modelId="{3A906266-C985-4A4D-951F-2A6589A44FC6}" type="presParOf" srcId="{14AFAC8C-4657-BC43-B589-6E0B859214DB}" destId="{FA387E00-87B0-0F40-9B56-16F9A2551DBC}" srcOrd="10" destOrd="0" presId="urn:microsoft.com/office/officeart/2005/8/layout/lProcess3"/>
    <dgm:cxn modelId="{9C7CB72E-D604-8B4A-8159-6ADE62562C8A}" type="presParOf" srcId="{FA387E00-87B0-0F40-9B56-16F9A2551DBC}" destId="{664CEB49-4C02-984A-945C-1D653A93694D}" srcOrd="0" destOrd="0" presId="urn:microsoft.com/office/officeart/2005/8/layout/lProcess3"/>
    <dgm:cxn modelId="{7C014AA1-D574-FD4D-ADE9-5E6EDFA646EE}" type="presParOf" srcId="{FA387E00-87B0-0F40-9B56-16F9A2551DBC}" destId="{AD227D68-A854-7F41-A9A7-EEE259374877}" srcOrd="1" destOrd="0" presId="urn:microsoft.com/office/officeart/2005/8/layout/lProcess3"/>
    <dgm:cxn modelId="{584C15E4-9618-1B41-A182-F6566B0AA7F6}" type="presParOf" srcId="{FA387E00-87B0-0F40-9B56-16F9A2551DBC}" destId="{D42FDCAD-6E58-224A-8A18-43EC58C048C3}"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D92CD-80B5-E14F-8E80-FBF66CA719F1}">
      <dsp:nvSpPr>
        <dsp:cNvPr id="0" name=""/>
        <dsp:cNvSpPr/>
      </dsp:nvSpPr>
      <dsp:spPr>
        <a:xfrm>
          <a:off x="447588" y="2407"/>
          <a:ext cx="2020093" cy="808037"/>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panose="020F0502020204030204" pitchFamily="34" charset="0"/>
              <a:cs typeface="Calibri" panose="020F0502020204030204" pitchFamily="34" charset="0"/>
            </a:rPr>
            <a:t>Choose</a:t>
          </a:r>
        </a:p>
      </dsp:txBody>
      <dsp:txXfrm>
        <a:off x="851607" y="2407"/>
        <a:ext cx="1212056" cy="808037"/>
      </dsp:txXfrm>
    </dsp:sp>
    <dsp:sp modelId="{22DE0600-D577-9543-BD4A-2A8CCBB71D4B}">
      <dsp:nvSpPr>
        <dsp:cNvPr id="0" name=""/>
        <dsp:cNvSpPr/>
      </dsp:nvSpPr>
      <dsp:spPr>
        <a:xfrm>
          <a:off x="2205069" y="71091"/>
          <a:ext cx="2325434" cy="670671"/>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Choose a context and research question  </a:t>
          </a:r>
        </a:p>
      </dsp:txBody>
      <dsp:txXfrm>
        <a:off x="2540405" y="71091"/>
        <a:ext cx="1654763" cy="670671"/>
      </dsp:txXfrm>
    </dsp:sp>
    <dsp:sp modelId="{7C7B6E4E-26EB-8A4C-808E-AFE375CCE99E}">
      <dsp:nvSpPr>
        <dsp:cNvPr id="0" name=""/>
        <dsp:cNvSpPr/>
      </dsp:nvSpPr>
      <dsp:spPr>
        <a:xfrm>
          <a:off x="447588" y="923570"/>
          <a:ext cx="2020093" cy="808037"/>
        </a:xfrm>
        <a:prstGeom prst="chevron">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panose="020F0502020204030204" pitchFamily="34" charset="0"/>
              <a:cs typeface="Calibri" panose="020F0502020204030204" pitchFamily="34" charset="0"/>
            </a:rPr>
            <a:t>Memo</a:t>
          </a:r>
        </a:p>
      </dsp:txBody>
      <dsp:txXfrm>
        <a:off x="851607" y="923570"/>
        <a:ext cx="1212056" cy="808037"/>
      </dsp:txXfrm>
    </dsp:sp>
    <dsp:sp modelId="{729749DE-7A8D-EB47-912F-B4B324DC01CA}">
      <dsp:nvSpPr>
        <dsp:cNvPr id="0" name=""/>
        <dsp:cNvSpPr/>
      </dsp:nvSpPr>
      <dsp:spPr>
        <a:xfrm>
          <a:off x="2192023" y="992253"/>
          <a:ext cx="2821597" cy="670671"/>
        </a:xfrm>
        <a:prstGeom prst="chevron">
          <a:avLst/>
        </a:prstGeom>
        <a:solidFill>
          <a:schemeClr val="accent5">
            <a:tint val="40000"/>
            <a:alpha val="90000"/>
            <a:hueOff val="-1347952"/>
            <a:satOff val="-4566"/>
            <a:lumOff val="-586"/>
            <a:alphaOff val="0"/>
          </a:schemeClr>
        </a:solidFill>
        <a:ln w="12700" cap="flat" cmpd="sng" algn="ctr">
          <a:solidFill>
            <a:schemeClr val="accent5">
              <a:tint val="40000"/>
              <a:alpha val="90000"/>
              <a:hueOff val="-1347952"/>
              <a:satOff val="-4566"/>
              <a:lumOff val="-5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Write up a plan for your PPR</a:t>
          </a:r>
        </a:p>
      </dsp:txBody>
      <dsp:txXfrm>
        <a:off x="2527359" y="992253"/>
        <a:ext cx="2150926" cy="670671"/>
      </dsp:txXfrm>
    </dsp:sp>
    <dsp:sp modelId="{6E9AE45F-3F4B-9C49-84D4-AD728538FBF2}">
      <dsp:nvSpPr>
        <dsp:cNvPr id="0" name=""/>
        <dsp:cNvSpPr/>
      </dsp:nvSpPr>
      <dsp:spPr>
        <a:xfrm>
          <a:off x="447588" y="1844733"/>
          <a:ext cx="2020093" cy="808037"/>
        </a:xfrm>
        <a:prstGeom prst="chevron">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panose="020F0502020204030204" pitchFamily="34" charset="0"/>
              <a:cs typeface="Calibri" panose="020F0502020204030204" pitchFamily="34" charset="0"/>
            </a:rPr>
            <a:t>Document</a:t>
          </a:r>
        </a:p>
      </dsp:txBody>
      <dsp:txXfrm>
        <a:off x="851607" y="1844733"/>
        <a:ext cx="1212056" cy="808037"/>
      </dsp:txXfrm>
    </dsp:sp>
    <dsp:sp modelId="{D7143653-C41A-2847-8D65-19259852C757}">
      <dsp:nvSpPr>
        <dsp:cNvPr id="0" name=""/>
        <dsp:cNvSpPr/>
      </dsp:nvSpPr>
      <dsp:spPr>
        <a:xfrm>
          <a:off x="2205069" y="1913416"/>
          <a:ext cx="3409574" cy="670671"/>
        </a:xfrm>
        <a:prstGeom prst="chevron">
          <a:avLst/>
        </a:prstGeom>
        <a:solidFill>
          <a:schemeClr val="accent5">
            <a:tint val="40000"/>
            <a:alpha val="90000"/>
            <a:hueOff val="-2695905"/>
            <a:satOff val="-9133"/>
            <a:lumOff val="-1171"/>
            <a:alphaOff val="0"/>
          </a:schemeClr>
        </a:solidFill>
        <a:ln w="12700" cap="flat" cmpd="sng" algn="ctr">
          <a:solidFill>
            <a:schemeClr val="accent5">
              <a:tint val="40000"/>
              <a:alpha val="90000"/>
              <a:hueOff val="-2695905"/>
              <a:satOff val="-9133"/>
              <a:lumOff val="-11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Document to explore your question	</a:t>
          </a:r>
        </a:p>
      </dsp:txBody>
      <dsp:txXfrm>
        <a:off x="2540405" y="1913416"/>
        <a:ext cx="2738903" cy="670671"/>
      </dsp:txXfrm>
    </dsp:sp>
    <dsp:sp modelId="{D0944423-DDDC-994A-8873-491FB06B7F07}">
      <dsp:nvSpPr>
        <dsp:cNvPr id="0" name=""/>
        <dsp:cNvSpPr/>
      </dsp:nvSpPr>
      <dsp:spPr>
        <a:xfrm>
          <a:off x="447588" y="2765896"/>
          <a:ext cx="2020093" cy="808037"/>
        </a:xfrm>
        <a:prstGeom prst="chevron">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panose="020F0502020204030204" pitchFamily="34" charset="0"/>
              <a:cs typeface="Calibri" panose="020F0502020204030204" pitchFamily="34" charset="0"/>
            </a:rPr>
            <a:t> Play</a:t>
          </a:r>
        </a:p>
      </dsp:txBody>
      <dsp:txXfrm>
        <a:off x="851607" y="2765896"/>
        <a:ext cx="1212056" cy="808037"/>
      </dsp:txXfrm>
    </dsp:sp>
    <dsp:sp modelId="{EA876C64-6C90-5D46-9772-6CEE52F3FAD4}">
      <dsp:nvSpPr>
        <dsp:cNvPr id="0" name=""/>
        <dsp:cNvSpPr/>
      </dsp:nvSpPr>
      <dsp:spPr>
        <a:xfrm>
          <a:off x="2205069" y="2834579"/>
          <a:ext cx="4063747" cy="670671"/>
        </a:xfrm>
        <a:prstGeom prst="chevron">
          <a:avLst/>
        </a:prstGeom>
        <a:solidFill>
          <a:schemeClr val="accent5">
            <a:tint val="40000"/>
            <a:alpha val="90000"/>
            <a:hueOff val="-4043857"/>
            <a:satOff val="-13699"/>
            <a:lumOff val="-1757"/>
            <a:alphaOff val="0"/>
          </a:schemeClr>
        </a:solidFill>
        <a:ln w="12700" cap="flat" cmpd="sng" algn="ctr">
          <a:solidFill>
            <a:schemeClr val="accent5">
              <a:tint val="40000"/>
              <a:alpha val="90000"/>
              <a:hueOff val="-4043857"/>
              <a:satOff val="-13699"/>
              <a:lumOff val="-17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Share your documentation and explore playfully with your inquiry group; repeat</a:t>
          </a:r>
        </a:p>
      </dsp:txBody>
      <dsp:txXfrm>
        <a:off x="2540405" y="2834579"/>
        <a:ext cx="3393076" cy="670671"/>
      </dsp:txXfrm>
    </dsp:sp>
    <dsp:sp modelId="{A454990F-A43E-634A-81AA-3C1652CEBC4F}">
      <dsp:nvSpPr>
        <dsp:cNvPr id="0" name=""/>
        <dsp:cNvSpPr/>
      </dsp:nvSpPr>
      <dsp:spPr>
        <a:xfrm>
          <a:off x="447588" y="3687058"/>
          <a:ext cx="2020093" cy="808037"/>
        </a:xfrm>
        <a:prstGeom prst="chevron">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panose="020F0502020204030204" pitchFamily="34" charset="0"/>
              <a:cs typeface="Calibri" panose="020F0502020204030204" pitchFamily="34" charset="0"/>
            </a:rPr>
            <a:t>Reflect</a:t>
          </a:r>
        </a:p>
      </dsp:txBody>
      <dsp:txXfrm>
        <a:off x="851607" y="3687058"/>
        <a:ext cx="1212056" cy="808037"/>
      </dsp:txXfrm>
    </dsp:sp>
    <dsp:sp modelId="{00ACFCA7-AB12-A643-B3D2-3E392A8D721B}">
      <dsp:nvSpPr>
        <dsp:cNvPr id="0" name=""/>
        <dsp:cNvSpPr/>
      </dsp:nvSpPr>
      <dsp:spPr>
        <a:xfrm>
          <a:off x="2205069" y="3755742"/>
          <a:ext cx="4800328" cy="670671"/>
        </a:xfrm>
        <a:prstGeom prst="chevron">
          <a:avLst/>
        </a:prstGeom>
        <a:solidFill>
          <a:schemeClr val="accent5">
            <a:tint val="40000"/>
            <a:alpha val="90000"/>
            <a:hueOff val="-5391810"/>
            <a:satOff val="-18266"/>
            <a:lumOff val="-2342"/>
            <a:alphaOff val="0"/>
          </a:schemeClr>
        </a:solidFill>
        <a:ln w="12700" cap="flat" cmpd="sng" algn="ctr">
          <a:solidFill>
            <a:schemeClr val="accent5">
              <a:tint val="40000"/>
              <a:alpha val="90000"/>
              <a:hueOff val="-5391810"/>
              <a:satOff val="-18266"/>
              <a:lumOff val="-23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review your documentation and notes from inquiry group meetings and reflect on what you've learned about your question</a:t>
          </a:r>
        </a:p>
      </dsp:txBody>
      <dsp:txXfrm>
        <a:off x="2540405" y="3755742"/>
        <a:ext cx="4129657" cy="670671"/>
      </dsp:txXfrm>
    </dsp:sp>
    <dsp:sp modelId="{664CEB49-4C02-984A-945C-1D653A93694D}">
      <dsp:nvSpPr>
        <dsp:cNvPr id="0" name=""/>
        <dsp:cNvSpPr/>
      </dsp:nvSpPr>
      <dsp:spPr>
        <a:xfrm>
          <a:off x="447588" y="4608221"/>
          <a:ext cx="2020093" cy="808037"/>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panose="020F0502020204030204" pitchFamily="34" charset="0"/>
              <a:cs typeface="Calibri" panose="020F0502020204030204" pitchFamily="34" charset="0"/>
            </a:rPr>
            <a:t>Share</a:t>
          </a:r>
        </a:p>
      </dsp:txBody>
      <dsp:txXfrm>
        <a:off x="851607" y="4608221"/>
        <a:ext cx="1212056" cy="808037"/>
      </dsp:txXfrm>
    </dsp:sp>
    <dsp:sp modelId="{D42FDCAD-6E58-224A-8A18-43EC58C048C3}">
      <dsp:nvSpPr>
        <dsp:cNvPr id="0" name=""/>
        <dsp:cNvSpPr/>
      </dsp:nvSpPr>
      <dsp:spPr>
        <a:xfrm>
          <a:off x="2205069" y="4676904"/>
          <a:ext cx="5475342" cy="670671"/>
        </a:xfrm>
        <a:prstGeom prst="chevron">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Share what you learned by writing, making a poster, presenting to colleagues…</a:t>
          </a:r>
        </a:p>
      </dsp:txBody>
      <dsp:txXfrm>
        <a:off x="2540405" y="4676904"/>
        <a:ext cx="4804671" cy="67067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8437F-E645-3C41-B013-6C56D35BD34F}" type="datetimeFigureOut">
              <a:rPr lang="en-US" smtClean="0"/>
              <a:t>3/7/23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3148A-DA28-D349-8E6E-C83D39F0F54C}" type="slidenum">
              <a:rPr lang="en-US" smtClean="0"/>
              <a:t>‹#›</a:t>
            </a:fld>
            <a:endParaRPr lang="en-US"/>
          </a:p>
        </p:txBody>
      </p:sp>
    </p:spTree>
    <p:extLst>
      <p:ext uri="{BB962C8B-B14F-4D97-AF65-F5344CB8AC3E}">
        <p14:creationId xmlns:p14="http://schemas.microsoft.com/office/powerpoint/2010/main" val="133113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these if appropriate – or just use as inspiration to create your own related to the other resources you have invited students to use to explore play </a:t>
            </a:r>
            <a:r>
              <a:rPr lang="en-US"/>
              <a:t>across cultural contexts</a:t>
            </a:r>
          </a:p>
        </p:txBody>
      </p:sp>
      <p:sp>
        <p:nvSpPr>
          <p:cNvPr id="4" name="Slide Number Placeholder 3"/>
          <p:cNvSpPr>
            <a:spLocks noGrp="1"/>
          </p:cNvSpPr>
          <p:nvPr>
            <p:ph type="sldNum" sz="quarter" idx="5"/>
          </p:nvPr>
        </p:nvSpPr>
        <p:spPr/>
        <p:txBody>
          <a:bodyPr/>
          <a:lstStyle/>
          <a:p>
            <a:fld id="{0E3CEA8F-24E1-0843-8764-A1AFACE3F21A}" type="slidenum">
              <a:rPr lang="en-US" smtClean="0"/>
              <a:t>2</a:t>
            </a:fld>
            <a:endParaRPr lang="en-US"/>
          </a:p>
        </p:txBody>
      </p:sp>
    </p:spTree>
    <p:extLst>
      <p:ext uri="{BB962C8B-B14F-4D97-AF65-F5344CB8AC3E}">
        <p14:creationId xmlns:p14="http://schemas.microsoft.com/office/powerpoint/2010/main" val="2310315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“bubble catcher”.  Bubble catchers are a playful way of keeping track of ideas so they don’t float away. </a:t>
            </a:r>
          </a:p>
        </p:txBody>
      </p:sp>
      <p:sp>
        <p:nvSpPr>
          <p:cNvPr id="4" name="Slide Number Placeholder 3"/>
          <p:cNvSpPr>
            <a:spLocks noGrp="1"/>
          </p:cNvSpPr>
          <p:nvPr>
            <p:ph type="sldNum" sz="quarter" idx="5"/>
          </p:nvPr>
        </p:nvSpPr>
        <p:spPr/>
        <p:txBody>
          <a:bodyPr/>
          <a:lstStyle/>
          <a:p>
            <a:fld id="{0E3CEA8F-24E1-0843-8764-A1AFACE3F21A}" type="slidenum">
              <a:rPr lang="en-US" smtClean="0"/>
              <a:t>3</a:t>
            </a:fld>
            <a:endParaRPr lang="en-US"/>
          </a:p>
        </p:txBody>
      </p:sp>
    </p:spTree>
    <p:extLst>
      <p:ext uri="{BB962C8B-B14F-4D97-AF65-F5344CB8AC3E}">
        <p14:creationId xmlns:p14="http://schemas.microsoft.com/office/powerpoint/2010/main" val="19722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and the following slides are summaries from the Roopnarine et al. book mentioned as optional reading.  Please use if relevant and useful, but take care to explain to students that these are summaries and are not intended to represent a whole culture.  They are intended to spark conversation </a:t>
            </a:r>
          </a:p>
        </p:txBody>
      </p:sp>
      <p:sp>
        <p:nvSpPr>
          <p:cNvPr id="4" name="Slide Number Placeholder 3"/>
          <p:cNvSpPr>
            <a:spLocks noGrp="1"/>
          </p:cNvSpPr>
          <p:nvPr>
            <p:ph type="sldNum" sz="quarter" idx="5"/>
          </p:nvPr>
        </p:nvSpPr>
        <p:spPr/>
        <p:txBody>
          <a:bodyPr/>
          <a:lstStyle/>
          <a:p>
            <a:fld id="{87E3148A-DA28-D349-8E6E-C83D39F0F54C}" type="slidenum">
              <a:rPr lang="en-US" smtClean="0"/>
              <a:t>4</a:t>
            </a:fld>
            <a:endParaRPr lang="en-US"/>
          </a:p>
        </p:txBody>
      </p:sp>
    </p:spTree>
    <p:extLst>
      <p:ext uri="{BB962C8B-B14F-4D97-AF65-F5344CB8AC3E}">
        <p14:creationId xmlns:p14="http://schemas.microsoft.com/office/powerpoint/2010/main" val="248016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students will use the Playful Learning Planner (see the </a:t>
            </a:r>
            <a:r>
              <a:rPr lang="en-US" dirty="0" err="1"/>
              <a:t>PoP</a:t>
            </a:r>
            <a:r>
              <a:rPr lang="en-US" dirty="0"/>
              <a:t> Toolbox) to try out planning a learning experience. You can share the tool digitally as a download or share </a:t>
            </a:r>
            <a:r>
              <a:rPr lang="en-US"/>
              <a:t>paper copies.</a:t>
            </a:r>
          </a:p>
        </p:txBody>
      </p:sp>
      <p:sp>
        <p:nvSpPr>
          <p:cNvPr id="4" name="Slide Number Placeholder 3"/>
          <p:cNvSpPr>
            <a:spLocks noGrp="1"/>
          </p:cNvSpPr>
          <p:nvPr>
            <p:ph type="sldNum" sz="quarter" idx="5"/>
          </p:nvPr>
        </p:nvSpPr>
        <p:spPr/>
        <p:txBody>
          <a:bodyPr/>
          <a:lstStyle/>
          <a:p>
            <a:fld id="{87E3148A-DA28-D349-8E6E-C83D39F0F54C}" type="slidenum">
              <a:rPr lang="en-US" smtClean="0"/>
              <a:t>11</a:t>
            </a:fld>
            <a:endParaRPr lang="en-US"/>
          </a:p>
        </p:txBody>
      </p:sp>
    </p:spTree>
    <p:extLst>
      <p:ext uri="{BB962C8B-B14F-4D97-AF65-F5344CB8AC3E}">
        <p14:creationId xmlns:p14="http://schemas.microsoft.com/office/powerpoint/2010/main" val="421658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remind students of the PPR process they will now be starting in Inquiry Groups</a:t>
            </a:r>
          </a:p>
        </p:txBody>
      </p:sp>
      <p:sp>
        <p:nvSpPr>
          <p:cNvPr id="4" name="Slide Number Placeholder 3"/>
          <p:cNvSpPr>
            <a:spLocks noGrp="1"/>
          </p:cNvSpPr>
          <p:nvPr>
            <p:ph type="sldNum" sz="quarter" idx="5"/>
          </p:nvPr>
        </p:nvSpPr>
        <p:spPr/>
        <p:txBody>
          <a:bodyPr/>
          <a:lstStyle/>
          <a:p>
            <a:fld id="{87E3148A-DA28-D349-8E6E-C83D39F0F54C}" type="slidenum">
              <a:rPr lang="en-US" smtClean="0"/>
              <a:t>13</a:t>
            </a:fld>
            <a:endParaRPr lang="en-US"/>
          </a:p>
        </p:txBody>
      </p:sp>
    </p:spTree>
    <p:extLst>
      <p:ext uri="{BB962C8B-B14F-4D97-AF65-F5344CB8AC3E}">
        <p14:creationId xmlns:p14="http://schemas.microsoft.com/office/powerpoint/2010/main" val="405673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reminder that it’s always ok for questions to shift and change</a:t>
            </a:r>
          </a:p>
        </p:txBody>
      </p:sp>
      <p:sp>
        <p:nvSpPr>
          <p:cNvPr id="4" name="Slide Number Placeholder 3"/>
          <p:cNvSpPr>
            <a:spLocks noGrp="1"/>
          </p:cNvSpPr>
          <p:nvPr>
            <p:ph type="sldNum" sz="quarter" idx="5"/>
          </p:nvPr>
        </p:nvSpPr>
        <p:spPr/>
        <p:txBody>
          <a:bodyPr/>
          <a:lstStyle/>
          <a:p>
            <a:fld id="{87E3148A-DA28-D349-8E6E-C83D39F0F54C}" type="slidenum">
              <a:rPr lang="en-US" smtClean="0"/>
              <a:t>14</a:t>
            </a:fld>
            <a:endParaRPr lang="en-US"/>
          </a:p>
        </p:txBody>
      </p:sp>
    </p:spTree>
    <p:extLst>
      <p:ext uri="{BB962C8B-B14F-4D97-AF65-F5344CB8AC3E}">
        <p14:creationId xmlns:p14="http://schemas.microsoft.com/office/powerpoint/2010/main" val="3280646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protocol to use for sharing documentation in the inquiry groups.  Will use this for the rest of the semester</a:t>
            </a:r>
          </a:p>
        </p:txBody>
      </p:sp>
      <p:sp>
        <p:nvSpPr>
          <p:cNvPr id="4" name="Slide Number Placeholder 3"/>
          <p:cNvSpPr>
            <a:spLocks noGrp="1"/>
          </p:cNvSpPr>
          <p:nvPr>
            <p:ph type="sldNum" sz="quarter" idx="5"/>
          </p:nvPr>
        </p:nvSpPr>
        <p:spPr/>
        <p:txBody>
          <a:bodyPr/>
          <a:lstStyle/>
          <a:p>
            <a:fld id="{87E3148A-DA28-D349-8E6E-C83D39F0F54C}" type="slidenum">
              <a:rPr lang="en-US" smtClean="0"/>
              <a:t>15</a:t>
            </a:fld>
            <a:endParaRPr lang="en-US"/>
          </a:p>
        </p:txBody>
      </p:sp>
    </p:spTree>
    <p:extLst>
      <p:ext uri="{BB962C8B-B14F-4D97-AF65-F5344CB8AC3E}">
        <p14:creationId xmlns:p14="http://schemas.microsoft.com/office/powerpoint/2010/main" val="1848066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20FAD-DF14-4848-9367-12938E2D72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2BE523-0635-F94D-8CE1-CFAB329D32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9C66DB-92EB-C04B-8803-BB4329774830}"/>
              </a:ext>
            </a:extLst>
          </p:cNvPr>
          <p:cNvSpPr>
            <a:spLocks noGrp="1"/>
          </p:cNvSpPr>
          <p:nvPr>
            <p:ph type="dt" sz="half" idx="10"/>
          </p:nvPr>
        </p:nvSpPr>
        <p:spPr/>
        <p:txBody>
          <a:bodyPr/>
          <a:lstStyle/>
          <a:p>
            <a:fld id="{CE42AFB6-D83B-5C45-9314-BB71C1A79127}" type="datetimeFigureOut">
              <a:rPr lang="en-US" smtClean="0"/>
              <a:t>3/7/23</a:t>
            </a:fld>
            <a:endParaRPr lang="en-US"/>
          </a:p>
        </p:txBody>
      </p:sp>
      <p:sp>
        <p:nvSpPr>
          <p:cNvPr id="5" name="Footer Placeholder 4">
            <a:extLst>
              <a:ext uri="{FF2B5EF4-FFF2-40B4-BE49-F238E27FC236}">
                <a16:creationId xmlns:a16="http://schemas.microsoft.com/office/drawing/2014/main" id="{174E332C-86FC-074E-A45E-FF5C614BE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4C9FE-88FB-6C49-8829-068A6B17A5D3}"/>
              </a:ext>
            </a:extLst>
          </p:cNvPr>
          <p:cNvSpPr>
            <a:spLocks noGrp="1"/>
          </p:cNvSpPr>
          <p:nvPr>
            <p:ph type="sldNum" sz="quarter" idx="12"/>
          </p:nvPr>
        </p:nvSpPr>
        <p:spPr/>
        <p:txBody>
          <a:bodyPr/>
          <a:lstStyle/>
          <a:p>
            <a:fld id="{4AE84222-D0DB-074D-85AF-763182F87686}" type="slidenum">
              <a:rPr lang="en-US" smtClean="0"/>
              <a:t>‹#›</a:t>
            </a:fld>
            <a:endParaRPr lang="en-US"/>
          </a:p>
        </p:txBody>
      </p:sp>
    </p:spTree>
    <p:extLst>
      <p:ext uri="{BB962C8B-B14F-4D97-AF65-F5344CB8AC3E}">
        <p14:creationId xmlns:p14="http://schemas.microsoft.com/office/powerpoint/2010/main" val="1869861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F7434-8598-EE44-8D86-F4259125A0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E895B4-CA2D-7745-809D-1DAE5B964F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42841C-6212-5F4D-BE74-0994A62480A0}"/>
              </a:ext>
            </a:extLst>
          </p:cNvPr>
          <p:cNvSpPr>
            <a:spLocks noGrp="1"/>
          </p:cNvSpPr>
          <p:nvPr>
            <p:ph type="dt" sz="half" idx="10"/>
          </p:nvPr>
        </p:nvSpPr>
        <p:spPr/>
        <p:txBody>
          <a:bodyPr/>
          <a:lstStyle/>
          <a:p>
            <a:fld id="{CE42AFB6-D83B-5C45-9314-BB71C1A79127}" type="datetimeFigureOut">
              <a:rPr lang="en-US" smtClean="0"/>
              <a:t>3/7/23</a:t>
            </a:fld>
            <a:endParaRPr lang="en-US"/>
          </a:p>
        </p:txBody>
      </p:sp>
      <p:sp>
        <p:nvSpPr>
          <p:cNvPr id="5" name="Footer Placeholder 4">
            <a:extLst>
              <a:ext uri="{FF2B5EF4-FFF2-40B4-BE49-F238E27FC236}">
                <a16:creationId xmlns:a16="http://schemas.microsoft.com/office/drawing/2014/main" id="{611164BA-569C-0E44-8789-7D8F479CA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36770-8CC3-3E4B-A1F9-245F10C36A14}"/>
              </a:ext>
            </a:extLst>
          </p:cNvPr>
          <p:cNvSpPr>
            <a:spLocks noGrp="1"/>
          </p:cNvSpPr>
          <p:nvPr>
            <p:ph type="sldNum" sz="quarter" idx="12"/>
          </p:nvPr>
        </p:nvSpPr>
        <p:spPr/>
        <p:txBody>
          <a:bodyPr/>
          <a:lstStyle/>
          <a:p>
            <a:fld id="{4AE84222-D0DB-074D-85AF-763182F87686}" type="slidenum">
              <a:rPr lang="en-US" smtClean="0"/>
              <a:t>‹#›</a:t>
            </a:fld>
            <a:endParaRPr lang="en-US"/>
          </a:p>
        </p:txBody>
      </p:sp>
    </p:spTree>
    <p:extLst>
      <p:ext uri="{BB962C8B-B14F-4D97-AF65-F5344CB8AC3E}">
        <p14:creationId xmlns:p14="http://schemas.microsoft.com/office/powerpoint/2010/main" val="102184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7656B9-40A6-EE4A-927D-F699C0A912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DFBD73-7F08-C041-A9DF-FA314CB848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825D4-73EF-7D43-A89D-1D390CD9BEDD}"/>
              </a:ext>
            </a:extLst>
          </p:cNvPr>
          <p:cNvSpPr>
            <a:spLocks noGrp="1"/>
          </p:cNvSpPr>
          <p:nvPr>
            <p:ph type="dt" sz="half" idx="10"/>
          </p:nvPr>
        </p:nvSpPr>
        <p:spPr/>
        <p:txBody>
          <a:bodyPr/>
          <a:lstStyle/>
          <a:p>
            <a:fld id="{CE42AFB6-D83B-5C45-9314-BB71C1A79127}" type="datetimeFigureOut">
              <a:rPr lang="en-US" smtClean="0"/>
              <a:t>3/7/23</a:t>
            </a:fld>
            <a:endParaRPr lang="en-US"/>
          </a:p>
        </p:txBody>
      </p:sp>
      <p:sp>
        <p:nvSpPr>
          <p:cNvPr id="5" name="Footer Placeholder 4">
            <a:extLst>
              <a:ext uri="{FF2B5EF4-FFF2-40B4-BE49-F238E27FC236}">
                <a16:creationId xmlns:a16="http://schemas.microsoft.com/office/drawing/2014/main" id="{01ED2FEA-6991-F440-81F6-A121EC460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B27AE-6B85-8F45-9230-42683BDF8C03}"/>
              </a:ext>
            </a:extLst>
          </p:cNvPr>
          <p:cNvSpPr>
            <a:spLocks noGrp="1"/>
          </p:cNvSpPr>
          <p:nvPr>
            <p:ph type="sldNum" sz="quarter" idx="12"/>
          </p:nvPr>
        </p:nvSpPr>
        <p:spPr/>
        <p:txBody>
          <a:bodyPr/>
          <a:lstStyle/>
          <a:p>
            <a:fld id="{4AE84222-D0DB-074D-85AF-763182F87686}" type="slidenum">
              <a:rPr lang="en-US" smtClean="0"/>
              <a:t>‹#›</a:t>
            </a:fld>
            <a:endParaRPr lang="en-US"/>
          </a:p>
        </p:txBody>
      </p:sp>
    </p:spTree>
    <p:extLst>
      <p:ext uri="{BB962C8B-B14F-4D97-AF65-F5344CB8AC3E}">
        <p14:creationId xmlns:p14="http://schemas.microsoft.com/office/powerpoint/2010/main" val="138531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Slide Teal">
    <p:spTree>
      <p:nvGrpSpPr>
        <p:cNvPr id="1" name=""/>
        <p:cNvGrpSpPr/>
        <p:nvPr/>
      </p:nvGrpSpPr>
      <p:grpSpPr>
        <a:xfrm>
          <a:off x="0" y="0"/>
          <a:ext cx="0" cy="0"/>
          <a:chOff x="0" y="0"/>
          <a:chExt cx="0" cy="0"/>
        </a:xfrm>
      </p:grpSpPr>
      <p:sp>
        <p:nvSpPr>
          <p:cNvPr id="4" name="Rectangle 3"/>
          <p:cNvSpPr/>
          <p:nvPr userDrawn="1"/>
        </p:nvSpPr>
        <p:spPr>
          <a:xfrm>
            <a:off x="0" y="0"/>
            <a:ext cx="12192000" cy="982133"/>
          </a:xfrm>
          <a:prstGeom prst="rect">
            <a:avLst/>
          </a:prstGeom>
          <a:solidFill>
            <a:srgbClr val="007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 name="Slide Number Placeholder 5"/>
          <p:cNvSpPr>
            <a:spLocks noGrp="1"/>
          </p:cNvSpPr>
          <p:nvPr>
            <p:ph type="sldNum" sz="quarter" idx="12"/>
          </p:nvPr>
        </p:nvSpPr>
        <p:spPr>
          <a:xfrm>
            <a:off x="11049000" y="6242000"/>
            <a:ext cx="609600" cy="365125"/>
          </a:xfrm>
        </p:spPr>
        <p:txBody>
          <a:bodyPr/>
          <a:lstStyle>
            <a:lvl1pPr>
              <a:defRPr sz="1600"/>
            </a:lvl1pPr>
          </a:lstStyle>
          <a:p>
            <a:fld id="{07D3ED3B-4DD5-8249-AD39-0E08A964E125}" type="slidenum">
              <a:rPr lang="en-US" smtClean="0"/>
              <a:pPr/>
              <a:t>‹#›</a:t>
            </a:fld>
            <a:endParaRPr lang="en-US" dirty="0"/>
          </a:p>
        </p:txBody>
      </p:sp>
      <p:sp>
        <p:nvSpPr>
          <p:cNvPr id="9" name="Picture Placeholder 2">
            <a:extLst>
              <a:ext uri="{FF2B5EF4-FFF2-40B4-BE49-F238E27FC236}">
                <a16:creationId xmlns:a16="http://schemas.microsoft.com/office/drawing/2014/main" id="{05567D5D-0CE7-0F47-8F9B-1372CD86321B}"/>
              </a:ext>
            </a:extLst>
          </p:cNvPr>
          <p:cNvSpPr>
            <a:spLocks noGrp="1"/>
          </p:cNvSpPr>
          <p:nvPr>
            <p:ph type="pic" sz="quarter" idx="14"/>
          </p:nvPr>
        </p:nvSpPr>
        <p:spPr>
          <a:xfrm>
            <a:off x="8652933" y="1435100"/>
            <a:ext cx="3236384" cy="3776133"/>
          </a:xfrm>
          <a:prstGeom prst="rect">
            <a:avLst/>
          </a:prstGeom>
        </p:spPr>
        <p:txBody>
          <a:bodyPr/>
          <a:lstStyle/>
          <a:p>
            <a:endParaRPr lang="en-US"/>
          </a:p>
        </p:txBody>
      </p:sp>
      <p:sp>
        <p:nvSpPr>
          <p:cNvPr id="10" name="Text Placeholder 13">
            <a:extLst>
              <a:ext uri="{FF2B5EF4-FFF2-40B4-BE49-F238E27FC236}">
                <a16:creationId xmlns:a16="http://schemas.microsoft.com/office/drawing/2014/main" id="{40BBC62A-F9CA-A143-8C05-720ED48AA787}"/>
              </a:ext>
            </a:extLst>
          </p:cNvPr>
          <p:cNvSpPr>
            <a:spLocks noGrp="1"/>
          </p:cNvSpPr>
          <p:nvPr>
            <p:ph type="body" sz="quarter" idx="15" hasCustomPrompt="1"/>
          </p:nvPr>
        </p:nvSpPr>
        <p:spPr>
          <a:xfrm>
            <a:off x="8652934" y="5422900"/>
            <a:ext cx="3235863" cy="631067"/>
          </a:xfrm>
          <a:prstGeom prst="rect">
            <a:avLst/>
          </a:prstGeom>
        </p:spPr>
        <p:txBody>
          <a:bodyPr lIns="0" tIns="0" rIns="91440" bIns="365760" anchor="t"/>
          <a:lstStyle>
            <a:lvl1pPr marL="67732" indent="0" algn="l">
              <a:buFontTx/>
              <a:buNone/>
              <a:defRPr sz="933">
                <a:solidFill>
                  <a:schemeClr val="bg1">
                    <a:lumMod val="65000"/>
                  </a:schemeClr>
                </a:solidFill>
              </a:defRPr>
            </a:lvl1pPr>
            <a:lvl2pPr marL="711182" indent="0">
              <a:buFontTx/>
              <a:buNone/>
              <a:defRPr sz="1467"/>
            </a:lvl2pPr>
            <a:lvl3pPr marL="1354633" indent="0">
              <a:buFontTx/>
              <a:buNone/>
              <a:defRPr sz="1467"/>
            </a:lvl3pPr>
            <a:lvl4pPr marL="1981150" indent="0">
              <a:buFontTx/>
              <a:buNone/>
              <a:defRPr sz="1467"/>
            </a:lvl4pPr>
            <a:lvl5pPr marL="2590735" indent="0">
              <a:buFontTx/>
              <a:buNone/>
              <a:defRPr sz="1467"/>
            </a:lvl5pPr>
          </a:lstStyle>
          <a:p>
            <a:pPr lvl="0"/>
            <a:r>
              <a:rPr lang="en-US" dirty="0"/>
              <a:t>Caption goes here</a:t>
            </a:r>
          </a:p>
        </p:txBody>
      </p:sp>
      <p:sp>
        <p:nvSpPr>
          <p:cNvPr id="11" name="Title 1">
            <a:extLst>
              <a:ext uri="{FF2B5EF4-FFF2-40B4-BE49-F238E27FC236}">
                <a16:creationId xmlns:a16="http://schemas.microsoft.com/office/drawing/2014/main" id="{0B09EAA1-7260-9643-B76C-8E51A6D9E8AD}"/>
              </a:ext>
            </a:extLst>
          </p:cNvPr>
          <p:cNvSpPr>
            <a:spLocks noGrp="1"/>
          </p:cNvSpPr>
          <p:nvPr>
            <p:ph type="title"/>
          </p:nvPr>
        </p:nvSpPr>
        <p:spPr>
          <a:xfrm>
            <a:off x="838201" y="365126"/>
            <a:ext cx="9104423" cy="470252"/>
          </a:xfrm>
          <a:prstGeom prst="rect">
            <a:avLst/>
          </a:prstGeom>
        </p:spPr>
        <p:txBody>
          <a:bodyPr lIns="0"/>
          <a:lstStyle>
            <a:lvl1pPr>
              <a:defRPr sz="3733">
                <a:solidFill>
                  <a:schemeClr val="bg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id="{7C9DEBB0-07F1-A14C-A673-FAA531C830B1}"/>
              </a:ext>
            </a:extLst>
          </p:cNvPr>
          <p:cNvSpPr>
            <a:spLocks noGrp="1"/>
          </p:cNvSpPr>
          <p:nvPr>
            <p:ph type="body" sz="quarter" idx="16"/>
          </p:nvPr>
        </p:nvSpPr>
        <p:spPr>
          <a:xfrm>
            <a:off x="812801" y="1447800"/>
            <a:ext cx="7649633" cy="46058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2277708"/>
      </p:ext>
    </p:extLst>
  </p:cSld>
  <p:clrMapOvr>
    <a:masterClrMapping/>
  </p:clrMapOvr>
  <p:extLst>
    <p:ext uri="{DCECCB84-F9BA-43D5-87BE-67443E8EF086}">
      <p15:sldGuideLst xmlns:p15="http://schemas.microsoft.com/office/powerpoint/2012/main">
        <p15:guide id="1" orient="horz" pos="684">
          <p15:clr>
            <a:srgbClr val="FBAE40"/>
          </p15:clr>
        </p15:guide>
        <p15:guide id="2" pos="3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Option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371C71-272C-A646-89CD-009815CB4D27}"/>
              </a:ext>
            </a:extLst>
          </p:cNvPr>
          <p:cNvSpPr/>
          <p:nvPr userDrawn="1"/>
        </p:nvSpPr>
        <p:spPr>
          <a:xfrm>
            <a:off x="0" y="0"/>
            <a:ext cx="12192000" cy="982133"/>
          </a:xfrm>
          <a:prstGeom prst="rect">
            <a:avLst/>
          </a:prstGeom>
          <a:solidFill>
            <a:srgbClr val="192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2638673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1DFD8-0C4D-6B47-A0F0-5E9DCEECB0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607D1B-DD46-234C-8129-688AEAD45E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8016B-BE9E-A548-9C98-A0E7780BA6BF}"/>
              </a:ext>
            </a:extLst>
          </p:cNvPr>
          <p:cNvSpPr>
            <a:spLocks noGrp="1"/>
          </p:cNvSpPr>
          <p:nvPr>
            <p:ph type="dt" sz="half" idx="10"/>
          </p:nvPr>
        </p:nvSpPr>
        <p:spPr/>
        <p:txBody>
          <a:bodyPr/>
          <a:lstStyle/>
          <a:p>
            <a:fld id="{CE42AFB6-D83B-5C45-9314-BB71C1A79127}" type="datetimeFigureOut">
              <a:rPr lang="en-US" smtClean="0"/>
              <a:t>3/7/23</a:t>
            </a:fld>
            <a:endParaRPr lang="en-US"/>
          </a:p>
        </p:txBody>
      </p:sp>
      <p:sp>
        <p:nvSpPr>
          <p:cNvPr id="5" name="Footer Placeholder 4">
            <a:extLst>
              <a:ext uri="{FF2B5EF4-FFF2-40B4-BE49-F238E27FC236}">
                <a16:creationId xmlns:a16="http://schemas.microsoft.com/office/drawing/2014/main" id="{A83DECB7-A755-A441-9EB2-1E321D22F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47ECB-07C2-3241-8880-361EFF243F42}"/>
              </a:ext>
            </a:extLst>
          </p:cNvPr>
          <p:cNvSpPr>
            <a:spLocks noGrp="1"/>
          </p:cNvSpPr>
          <p:nvPr>
            <p:ph type="sldNum" sz="quarter" idx="12"/>
          </p:nvPr>
        </p:nvSpPr>
        <p:spPr/>
        <p:txBody>
          <a:bodyPr/>
          <a:lstStyle/>
          <a:p>
            <a:fld id="{4AE84222-D0DB-074D-85AF-763182F87686}" type="slidenum">
              <a:rPr lang="en-US" smtClean="0"/>
              <a:t>‹#›</a:t>
            </a:fld>
            <a:endParaRPr lang="en-US"/>
          </a:p>
        </p:txBody>
      </p:sp>
    </p:spTree>
    <p:extLst>
      <p:ext uri="{BB962C8B-B14F-4D97-AF65-F5344CB8AC3E}">
        <p14:creationId xmlns:p14="http://schemas.microsoft.com/office/powerpoint/2010/main" val="993495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B6E45-86C0-3545-B797-6A63FF34D5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06AFD8-1AFA-2249-89EB-A0365E2792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0C1843-7222-374E-8843-1AB3298FF656}"/>
              </a:ext>
            </a:extLst>
          </p:cNvPr>
          <p:cNvSpPr>
            <a:spLocks noGrp="1"/>
          </p:cNvSpPr>
          <p:nvPr>
            <p:ph type="dt" sz="half" idx="10"/>
          </p:nvPr>
        </p:nvSpPr>
        <p:spPr/>
        <p:txBody>
          <a:bodyPr/>
          <a:lstStyle/>
          <a:p>
            <a:fld id="{CE42AFB6-D83B-5C45-9314-BB71C1A79127}" type="datetimeFigureOut">
              <a:rPr lang="en-US" smtClean="0"/>
              <a:t>3/7/23</a:t>
            </a:fld>
            <a:endParaRPr lang="en-US"/>
          </a:p>
        </p:txBody>
      </p:sp>
      <p:sp>
        <p:nvSpPr>
          <p:cNvPr id="5" name="Footer Placeholder 4">
            <a:extLst>
              <a:ext uri="{FF2B5EF4-FFF2-40B4-BE49-F238E27FC236}">
                <a16:creationId xmlns:a16="http://schemas.microsoft.com/office/drawing/2014/main" id="{86FD9972-FC49-5741-B2EF-6782E13D2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D488F-FF47-274C-A977-228250F5FD74}"/>
              </a:ext>
            </a:extLst>
          </p:cNvPr>
          <p:cNvSpPr>
            <a:spLocks noGrp="1"/>
          </p:cNvSpPr>
          <p:nvPr>
            <p:ph type="sldNum" sz="quarter" idx="12"/>
          </p:nvPr>
        </p:nvSpPr>
        <p:spPr/>
        <p:txBody>
          <a:bodyPr/>
          <a:lstStyle/>
          <a:p>
            <a:fld id="{4AE84222-D0DB-074D-85AF-763182F87686}" type="slidenum">
              <a:rPr lang="en-US" smtClean="0"/>
              <a:t>‹#›</a:t>
            </a:fld>
            <a:endParaRPr lang="en-US"/>
          </a:p>
        </p:txBody>
      </p:sp>
    </p:spTree>
    <p:extLst>
      <p:ext uri="{BB962C8B-B14F-4D97-AF65-F5344CB8AC3E}">
        <p14:creationId xmlns:p14="http://schemas.microsoft.com/office/powerpoint/2010/main" val="136039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71A68-98A9-D142-B0A9-86B84B94F4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ACAE10-7A2C-8241-890A-8589B33686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85E17E-C765-DB41-BAEC-F92725FF98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5008D8-2737-3849-B068-4FC76E713FFF}"/>
              </a:ext>
            </a:extLst>
          </p:cNvPr>
          <p:cNvSpPr>
            <a:spLocks noGrp="1"/>
          </p:cNvSpPr>
          <p:nvPr>
            <p:ph type="dt" sz="half" idx="10"/>
          </p:nvPr>
        </p:nvSpPr>
        <p:spPr/>
        <p:txBody>
          <a:bodyPr/>
          <a:lstStyle/>
          <a:p>
            <a:fld id="{CE42AFB6-D83B-5C45-9314-BB71C1A79127}" type="datetimeFigureOut">
              <a:rPr lang="en-US" smtClean="0"/>
              <a:t>3/7/23</a:t>
            </a:fld>
            <a:endParaRPr lang="en-US"/>
          </a:p>
        </p:txBody>
      </p:sp>
      <p:sp>
        <p:nvSpPr>
          <p:cNvPr id="6" name="Footer Placeholder 5">
            <a:extLst>
              <a:ext uri="{FF2B5EF4-FFF2-40B4-BE49-F238E27FC236}">
                <a16:creationId xmlns:a16="http://schemas.microsoft.com/office/drawing/2014/main" id="{D758E311-26B1-0B43-A51A-D8201422E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3ADC8A-AC3A-6C43-AAD3-AC575D980F49}"/>
              </a:ext>
            </a:extLst>
          </p:cNvPr>
          <p:cNvSpPr>
            <a:spLocks noGrp="1"/>
          </p:cNvSpPr>
          <p:nvPr>
            <p:ph type="sldNum" sz="quarter" idx="12"/>
          </p:nvPr>
        </p:nvSpPr>
        <p:spPr/>
        <p:txBody>
          <a:bodyPr/>
          <a:lstStyle/>
          <a:p>
            <a:fld id="{4AE84222-D0DB-074D-85AF-763182F87686}" type="slidenum">
              <a:rPr lang="en-US" smtClean="0"/>
              <a:t>‹#›</a:t>
            </a:fld>
            <a:endParaRPr lang="en-US"/>
          </a:p>
        </p:txBody>
      </p:sp>
    </p:spTree>
    <p:extLst>
      <p:ext uri="{BB962C8B-B14F-4D97-AF65-F5344CB8AC3E}">
        <p14:creationId xmlns:p14="http://schemas.microsoft.com/office/powerpoint/2010/main" val="3598203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F5BD6-8F55-7D47-8B36-D034C0B14B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990923-BAFE-1742-99CC-D61195E4C0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BF8559-FAB3-7449-9604-F6A6A1C1BC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EADA29-238B-0941-B347-BEE3F9E9B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7E5CFD-B5BF-2243-A248-C4BCF9A275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FFB8DD-F8B6-A54B-860D-5416F2A1653A}"/>
              </a:ext>
            </a:extLst>
          </p:cNvPr>
          <p:cNvSpPr>
            <a:spLocks noGrp="1"/>
          </p:cNvSpPr>
          <p:nvPr>
            <p:ph type="dt" sz="half" idx="10"/>
          </p:nvPr>
        </p:nvSpPr>
        <p:spPr/>
        <p:txBody>
          <a:bodyPr/>
          <a:lstStyle/>
          <a:p>
            <a:fld id="{CE42AFB6-D83B-5C45-9314-BB71C1A79127}" type="datetimeFigureOut">
              <a:rPr lang="en-US" smtClean="0"/>
              <a:t>3/7/23</a:t>
            </a:fld>
            <a:endParaRPr lang="en-US"/>
          </a:p>
        </p:txBody>
      </p:sp>
      <p:sp>
        <p:nvSpPr>
          <p:cNvPr id="8" name="Footer Placeholder 7">
            <a:extLst>
              <a:ext uri="{FF2B5EF4-FFF2-40B4-BE49-F238E27FC236}">
                <a16:creationId xmlns:a16="http://schemas.microsoft.com/office/drawing/2014/main" id="{BDE7FD3D-5423-1849-8913-7FA9626B5B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620734-B7F1-A446-B8AB-CA9B6AA85AA6}"/>
              </a:ext>
            </a:extLst>
          </p:cNvPr>
          <p:cNvSpPr>
            <a:spLocks noGrp="1"/>
          </p:cNvSpPr>
          <p:nvPr>
            <p:ph type="sldNum" sz="quarter" idx="12"/>
          </p:nvPr>
        </p:nvSpPr>
        <p:spPr/>
        <p:txBody>
          <a:bodyPr/>
          <a:lstStyle/>
          <a:p>
            <a:fld id="{4AE84222-D0DB-074D-85AF-763182F87686}" type="slidenum">
              <a:rPr lang="en-US" smtClean="0"/>
              <a:t>‹#›</a:t>
            </a:fld>
            <a:endParaRPr lang="en-US"/>
          </a:p>
        </p:txBody>
      </p:sp>
    </p:spTree>
    <p:extLst>
      <p:ext uri="{BB962C8B-B14F-4D97-AF65-F5344CB8AC3E}">
        <p14:creationId xmlns:p14="http://schemas.microsoft.com/office/powerpoint/2010/main" val="116840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06AC5-7C8B-6C4D-B743-B1439B23D3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26F3DE-EFEF-3A4A-8F49-21009E384197}"/>
              </a:ext>
            </a:extLst>
          </p:cNvPr>
          <p:cNvSpPr>
            <a:spLocks noGrp="1"/>
          </p:cNvSpPr>
          <p:nvPr>
            <p:ph type="dt" sz="half" idx="10"/>
          </p:nvPr>
        </p:nvSpPr>
        <p:spPr/>
        <p:txBody>
          <a:bodyPr/>
          <a:lstStyle/>
          <a:p>
            <a:fld id="{CE42AFB6-D83B-5C45-9314-BB71C1A79127}" type="datetimeFigureOut">
              <a:rPr lang="en-US" smtClean="0"/>
              <a:t>3/7/23</a:t>
            </a:fld>
            <a:endParaRPr lang="en-US"/>
          </a:p>
        </p:txBody>
      </p:sp>
      <p:sp>
        <p:nvSpPr>
          <p:cNvPr id="4" name="Footer Placeholder 3">
            <a:extLst>
              <a:ext uri="{FF2B5EF4-FFF2-40B4-BE49-F238E27FC236}">
                <a16:creationId xmlns:a16="http://schemas.microsoft.com/office/drawing/2014/main" id="{1970C9F7-9905-0545-84C0-F55CBF4524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5E2056-5A48-4D47-BA49-3A39AD4EEC27}"/>
              </a:ext>
            </a:extLst>
          </p:cNvPr>
          <p:cNvSpPr>
            <a:spLocks noGrp="1"/>
          </p:cNvSpPr>
          <p:nvPr>
            <p:ph type="sldNum" sz="quarter" idx="12"/>
          </p:nvPr>
        </p:nvSpPr>
        <p:spPr/>
        <p:txBody>
          <a:bodyPr/>
          <a:lstStyle/>
          <a:p>
            <a:fld id="{4AE84222-D0DB-074D-85AF-763182F87686}" type="slidenum">
              <a:rPr lang="en-US" smtClean="0"/>
              <a:t>‹#›</a:t>
            </a:fld>
            <a:endParaRPr lang="en-US"/>
          </a:p>
        </p:txBody>
      </p:sp>
    </p:spTree>
    <p:extLst>
      <p:ext uri="{BB962C8B-B14F-4D97-AF65-F5344CB8AC3E}">
        <p14:creationId xmlns:p14="http://schemas.microsoft.com/office/powerpoint/2010/main" val="349233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036807-CFE4-ED49-AF3B-35CE78375EDE}"/>
              </a:ext>
            </a:extLst>
          </p:cNvPr>
          <p:cNvSpPr>
            <a:spLocks noGrp="1"/>
          </p:cNvSpPr>
          <p:nvPr>
            <p:ph type="dt" sz="half" idx="10"/>
          </p:nvPr>
        </p:nvSpPr>
        <p:spPr/>
        <p:txBody>
          <a:bodyPr/>
          <a:lstStyle/>
          <a:p>
            <a:fld id="{CE42AFB6-D83B-5C45-9314-BB71C1A79127}" type="datetimeFigureOut">
              <a:rPr lang="en-US" smtClean="0"/>
              <a:t>3/7/23</a:t>
            </a:fld>
            <a:endParaRPr lang="en-US"/>
          </a:p>
        </p:txBody>
      </p:sp>
      <p:sp>
        <p:nvSpPr>
          <p:cNvPr id="3" name="Footer Placeholder 2">
            <a:extLst>
              <a:ext uri="{FF2B5EF4-FFF2-40B4-BE49-F238E27FC236}">
                <a16:creationId xmlns:a16="http://schemas.microsoft.com/office/drawing/2014/main" id="{7DDB31ED-E3FD-FE44-9C19-CB61D90564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B6BBC6-6A39-A54D-A7D0-412F506EA6BD}"/>
              </a:ext>
            </a:extLst>
          </p:cNvPr>
          <p:cNvSpPr>
            <a:spLocks noGrp="1"/>
          </p:cNvSpPr>
          <p:nvPr>
            <p:ph type="sldNum" sz="quarter" idx="12"/>
          </p:nvPr>
        </p:nvSpPr>
        <p:spPr/>
        <p:txBody>
          <a:bodyPr/>
          <a:lstStyle/>
          <a:p>
            <a:fld id="{4AE84222-D0DB-074D-85AF-763182F87686}" type="slidenum">
              <a:rPr lang="en-US" smtClean="0"/>
              <a:t>‹#›</a:t>
            </a:fld>
            <a:endParaRPr lang="en-US"/>
          </a:p>
        </p:txBody>
      </p:sp>
    </p:spTree>
    <p:extLst>
      <p:ext uri="{BB962C8B-B14F-4D97-AF65-F5344CB8AC3E}">
        <p14:creationId xmlns:p14="http://schemas.microsoft.com/office/powerpoint/2010/main" val="1177100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55B8-0C90-4245-850A-85834A3DA8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5517FD-C94F-B443-B217-581D91B303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134ABB-3714-1840-84D3-3D9E538B5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24C463-2D30-5040-A230-42B767CC4789}"/>
              </a:ext>
            </a:extLst>
          </p:cNvPr>
          <p:cNvSpPr>
            <a:spLocks noGrp="1"/>
          </p:cNvSpPr>
          <p:nvPr>
            <p:ph type="dt" sz="half" idx="10"/>
          </p:nvPr>
        </p:nvSpPr>
        <p:spPr/>
        <p:txBody>
          <a:bodyPr/>
          <a:lstStyle/>
          <a:p>
            <a:fld id="{CE42AFB6-D83B-5C45-9314-BB71C1A79127}" type="datetimeFigureOut">
              <a:rPr lang="en-US" smtClean="0"/>
              <a:t>3/7/23</a:t>
            </a:fld>
            <a:endParaRPr lang="en-US"/>
          </a:p>
        </p:txBody>
      </p:sp>
      <p:sp>
        <p:nvSpPr>
          <p:cNvPr id="6" name="Footer Placeholder 5">
            <a:extLst>
              <a:ext uri="{FF2B5EF4-FFF2-40B4-BE49-F238E27FC236}">
                <a16:creationId xmlns:a16="http://schemas.microsoft.com/office/drawing/2014/main" id="{7CD5FFED-027C-4845-8716-D00212B688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4C72F-A93E-7B4F-B6CC-BF577CE20914}"/>
              </a:ext>
            </a:extLst>
          </p:cNvPr>
          <p:cNvSpPr>
            <a:spLocks noGrp="1"/>
          </p:cNvSpPr>
          <p:nvPr>
            <p:ph type="sldNum" sz="quarter" idx="12"/>
          </p:nvPr>
        </p:nvSpPr>
        <p:spPr/>
        <p:txBody>
          <a:bodyPr/>
          <a:lstStyle/>
          <a:p>
            <a:fld id="{4AE84222-D0DB-074D-85AF-763182F87686}" type="slidenum">
              <a:rPr lang="en-US" smtClean="0"/>
              <a:t>‹#›</a:t>
            </a:fld>
            <a:endParaRPr lang="en-US"/>
          </a:p>
        </p:txBody>
      </p:sp>
    </p:spTree>
    <p:extLst>
      <p:ext uri="{BB962C8B-B14F-4D97-AF65-F5344CB8AC3E}">
        <p14:creationId xmlns:p14="http://schemas.microsoft.com/office/powerpoint/2010/main" val="2689525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A2EB-EDB2-8F4C-8B47-4D4797A252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C306ED-71B0-4440-8BAA-3E9A9397E5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DF0B66-4721-D046-B5CD-AD24596E75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0C23EF-C87F-2E4D-89F5-466213DB4F4D}"/>
              </a:ext>
            </a:extLst>
          </p:cNvPr>
          <p:cNvSpPr>
            <a:spLocks noGrp="1"/>
          </p:cNvSpPr>
          <p:nvPr>
            <p:ph type="dt" sz="half" idx="10"/>
          </p:nvPr>
        </p:nvSpPr>
        <p:spPr/>
        <p:txBody>
          <a:bodyPr/>
          <a:lstStyle/>
          <a:p>
            <a:fld id="{CE42AFB6-D83B-5C45-9314-BB71C1A79127}" type="datetimeFigureOut">
              <a:rPr lang="en-US" smtClean="0"/>
              <a:t>3/7/23</a:t>
            </a:fld>
            <a:endParaRPr lang="en-US"/>
          </a:p>
        </p:txBody>
      </p:sp>
      <p:sp>
        <p:nvSpPr>
          <p:cNvPr id="6" name="Footer Placeholder 5">
            <a:extLst>
              <a:ext uri="{FF2B5EF4-FFF2-40B4-BE49-F238E27FC236}">
                <a16:creationId xmlns:a16="http://schemas.microsoft.com/office/drawing/2014/main" id="{01FED6E8-1D64-C140-ABB8-37452C638A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97C31C-50EE-8D49-8D43-5F6A0B74990F}"/>
              </a:ext>
            </a:extLst>
          </p:cNvPr>
          <p:cNvSpPr>
            <a:spLocks noGrp="1"/>
          </p:cNvSpPr>
          <p:nvPr>
            <p:ph type="sldNum" sz="quarter" idx="12"/>
          </p:nvPr>
        </p:nvSpPr>
        <p:spPr/>
        <p:txBody>
          <a:bodyPr/>
          <a:lstStyle/>
          <a:p>
            <a:fld id="{4AE84222-D0DB-074D-85AF-763182F87686}" type="slidenum">
              <a:rPr lang="en-US" smtClean="0"/>
              <a:t>‹#›</a:t>
            </a:fld>
            <a:endParaRPr lang="en-US"/>
          </a:p>
        </p:txBody>
      </p:sp>
    </p:spTree>
    <p:extLst>
      <p:ext uri="{BB962C8B-B14F-4D97-AF65-F5344CB8AC3E}">
        <p14:creationId xmlns:p14="http://schemas.microsoft.com/office/powerpoint/2010/main" val="2853839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C2B96-4D49-C243-B3F4-EB21012D8F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F08CD6-9B08-EC48-A860-3DBA32FA7D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CEFB0-3E0A-9E46-AAB6-E9C77FF49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2AFB6-D83B-5C45-9314-BB71C1A79127}" type="datetimeFigureOut">
              <a:rPr lang="en-US" smtClean="0"/>
              <a:t>3/7/23</a:t>
            </a:fld>
            <a:endParaRPr lang="en-US"/>
          </a:p>
        </p:txBody>
      </p:sp>
      <p:sp>
        <p:nvSpPr>
          <p:cNvPr id="5" name="Footer Placeholder 4">
            <a:extLst>
              <a:ext uri="{FF2B5EF4-FFF2-40B4-BE49-F238E27FC236}">
                <a16:creationId xmlns:a16="http://schemas.microsoft.com/office/drawing/2014/main" id="{385C9B2C-D821-8C49-8FD8-DB3E2ECCC5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8A366E-0CDF-A040-BEF2-A47602F347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84222-D0DB-074D-85AF-763182F87686}" type="slidenum">
              <a:rPr lang="en-US" smtClean="0"/>
              <a:t>‹#›</a:t>
            </a:fld>
            <a:endParaRPr lang="en-US"/>
          </a:p>
        </p:txBody>
      </p:sp>
    </p:spTree>
    <p:extLst>
      <p:ext uri="{BB962C8B-B14F-4D97-AF65-F5344CB8AC3E}">
        <p14:creationId xmlns:p14="http://schemas.microsoft.com/office/powerpoint/2010/main" val="1309341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nc-sa/4.0/"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E1A1-C27D-6D4B-8473-1530ABBD3AD8}"/>
              </a:ext>
            </a:extLst>
          </p:cNvPr>
          <p:cNvSpPr>
            <a:spLocks noGrp="1"/>
          </p:cNvSpPr>
          <p:nvPr>
            <p:ph type="title"/>
          </p:nvPr>
        </p:nvSpPr>
        <p:spPr>
          <a:xfrm>
            <a:off x="336884" y="-169508"/>
            <a:ext cx="10515600" cy="1311003"/>
          </a:xfrm>
        </p:spPr>
        <p:txBody>
          <a:bodyPr/>
          <a:lstStyle/>
          <a:p>
            <a:r>
              <a:rPr lang="en-US" dirty="0"/>
              <a:t>Advocating for Play Gallery Walk</a:t>
            </a:r>
          </a:p>
        </p:txBody>
      </p:sp>
      <p:sp>
        <p:nvSpPr>
          <p:cNvPr id="5" name="TextBox 4">
            <a:extLst>
              <a:ext uri="{FF2B5EF4-FFF2-40B4-BE49-F238E27FC236}">
                <a16:creationId xmlns:a16="http://schemas.microsoft.com/office/drawing/2014/main" id="{D26BD60A-DA20-C247-9F05-49E89EF7A52A}"/>
              </a:ext>
            </a:extLst>
          </p:cNvPr>
          <p:cNvSpPr txBox="1"/>
          <p:nvPr/>
        </p:nvSpPr>
        <p:spPr>
          <a:xfrm>
            <a:off x="336884" y="871485"/>
            <a:ext cx="11550316" cy="5262979"/>
          </a:xfrm>
          <a:prstGeom prst="rect">
            <a:avLst/>
          </a:prstGeom>
          <a:solidFill>
            <a:schemeClr val="accent4">
              <a:lumMod val="40000"/>
              <a:lumOff val="60000"/>
            </a:schemeClr>
          </a:solidFill>
          <a:ln>
            <a:solidFill>
              <a:schemeClr val="accent2"/>
            </a:solidFill>
          </a:ln>
        </p:spPr>
        <p:txBody>
          <a:bodyPr wrap="square" rtlCol="0">
            <a:spAutoFit/>
          </a:bodyPr>
          <a:lstStyle/>
          <a:p>
            <a:r>
              <a:rPr lang="en-US" sz="2400" b="1" dirty="0"/>
              <a:t>Process</a:t>
            </a:r>
            <a:r>
              <a:rPr lang="en-US" sz="2400" dirty="0"/>
              <a:t>:</a:t>
            </a:r>
          </a:p>
          <a:p>
            <a:r>
              <a:rPr lang="en-US" sz="2400" b="1" dirty="0">
                <a:solidFill>
                  <a:srgbClr val="C00000"/>
                </a:solidFill>
              </a:rPr>
              <a:t>Part 1 - Gallery walk </a:t>
            </a:r>
            <a:r>
              <a:rPr lang="en-US" sz="2400" dirty="0"/>
              <a:t>(10-15 min)</a:t>
            </a:r>
          </a:p>
          <a:p>
            <a:r>
              <a:rPr lang="en-US" sz="2400" dirty="0"/>
              <a:t>Browse across the Padlet – exploring as many of the posts as you have time for.</a:t>
            </a:r>
          </a:p>
          <a:p>
            <a:r>
              <a:rPr lang="en-US" sz="2400" dirty="0"/>
              <a:t>Use the “add comment” feature to add at least two written comments to colleagues that include: </a:t>
            </a:r>
          </a:p>
          <a:p>
            <a:pPr marL="342900" indent="-342900">
              <a:buAutoNum type="alphaLcParenR"/>
            </a:pPr>
            <a:r>
              <a:rPr lang="en-US" sz="2400" dirty="0"/>
              <a:t>Clarifying questions – is there anything that is unclear or missing in the presentation?</a:t>
            </a:r>
          </a:p>
          <a:p>
            <a:pPr marL="342900" indent="-342900">
              <a:buAutoNum type="alphaLcParenR"/>
            </a:pPr>
            <a:r>
              <a:rPr lang="en-US" sz="2400" dirty="0"/>
              <a:t>Appreciations- what is working well?</a:t>
            </a:r>
          </a:p>
          <a:p>
            <a:pPr marL="342900" indent="-342900">
              <a:buAutoNum type="alphaLcParenR"/>
            </a:pPr>
            <a:r>
              <a:rPr lang="en-US" sz="2400" dirty="0"/>
              <a:t>Suggestions – how could the presenter advocate for play even more effectively?</a:t>
            </a:r>
          </a:p>
          <a:p>
            <a:pPr marL="342900" indent="-342900">
              <a:buAutoNum type="alphaLcParenR"/>
            </a:pPr>
            <a:endParaRPr lang="en-US" sz="2400" dirty="0"/>
          </a:p>
          <a:p>
            <a:r>
              <a:rPr lang="en-US" sz="2400" b="1" dirty="0">
                <a:solidFill>
                  <a:srgbClr val="C00000"/>
                </a:solidFill>
              </a:rPr>
              <a:t>Part 2 - Focused looking/feedback </a:t>
            </a:r>
            <a:r>
              <a:rPr lang="en-US" sz="2400" dirty="0"/>
              <a:t>(10-15 min)</a:t>
            </a:r>
          </a:p>
          <a:p>
            <a:r>
              <a:rPr lang="en-US" sz="2400" dirty="0"/>
              <a:t>In partners, look more closely at each other’s posts, and any feedback colleagues have added.  Ask each other clarifying questions, offer appreciations, and make suggestions to improve the work. (5-7 minutes to focus on the first person’s work, then switch roles)</a:t>
            </a:r>
          </a:p>
          <a:p>
            <a:pPr marL="342900" indent="-342900">
              <a:buAutoNum type="alphaLcParenR"/>
            </a:pPr>
            <a:endParaRPr lang="en-US" sz="2400" dirty="0"/>
          </a:p>
        </p:txBody>
      </p:sp>
      <p:sp>
        <p:nvSpPr>
          <p:cNvPr id="3" name="TextBox 1">
            <a:extLst>
              <a:ext uri="{FF2B5EF4-FFF2-40B4-BE49-F238E27FC236}">
                <a16:creationId xmlns:a16="http://schemas.microsoft.com/office/drawing/2014/main" id="{987B716B-B07B-94DA-806A-0F9566E4CE26}"/>
              </a:ext>
            </a:extLst>
          </p:cNvPr>
          <p:cNvSpPr txBox="1"/>
          <p:nvPr/>
        </p:nvSpPr>
        <p:spPr>
          <a:xfrm>
            <a:off x="206188" y="6176681"/>
            <a:ext cx="11654117"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 2023 President and Fellows of Harvard College. This work is licensed under </a:t>
            </a:r>
            <a:r>
              <a:rPr lang="en-US" sz="1000" u="sng" dirty="0">
                <a:solidFill>
                  <a:srgbClr val="0000FF"/>
                </a:solidFill>
                <a:effectLst/>
                <a:latin typeface="Times New Roman" panose="02020603050405020304" pitchFamily="18" charset="0"/>
                <a:ea typeface="Times New Roman" panose="02020603050405020304" pitchFamily="18" charset="0"/>
                <a:hlinkClick r:id="rId2"/>
              </a:rPr>
              <a:t>Creative Commons Attribution-NonCommercial-ShareAlike 4.0 International</a:t>
            </a:r>
            <a:r>
              <a:rPr lang="en-US" sz="1000" dirty="0">
                <a:solidFill>
                  <a:srgbClr val="000000"/>
                </a:solidFill>
                <a:effectLst/>
                <a:latin typeface="Times New Roman" panose="02020603050405020304" pitchFamily="18" charset="0"/>
                <a:ea typeface="Times New Roman" panose="02020603050405020304" pitchFamily="18" charset="0"/>
              </a:rPr>
              <a:t>. Funded by the LEGO Foundation, this resource was developed by Pedagogy of Play at Project </a:t>
            </a:r>
            <a:r>
              <a:rPr lang="en-US" sz="1000">
                <a:solidFill>
                  <a:srgbClr val="000000"/>
                </a:solidFill>
                <a:effectLst/>
                <a:latin typeface="Times New Roman" panose="02020603050405020304" pitchFamily="18" charset="0"/>
                <a:ea typeface="Times New Roman" panose="02020603050405020304" pitchFamily="18" charset="0"/>
              </a:rPr>
              <a:t>Zero.</a:t>
            </a:r>
            <a:endParaRPr lang="en-US"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527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CBA43-8A50-A74F-91ED-B29701FD9D28}"/>
              </a:ext>
            </a:extLst>
          </p:cNvPr>
          <p:cNvSpPr>
            <a:spLocks noGrp="1"/>
          </p:cNvSpPr>
          <p:nvPr>
            <p:ph type="title"/>
          </p:nvPr>
        </p:nvSpPr>
        <p:spPr/>
        <p:txBody>
          <a:bodyPr/>
          <a:lstStyle/>
          <a:p>
            <a:r>
              <a:rPr lang="en-US" dirty="0"/>
              <a:t>Whole Group Discussion</a:t>
            </a:r>
          </a:p>
        </p:txBody>
      </p:sp>
      <p:sp>
        <p:nvSpPr>
          <p:cNvPr id="3" name="Content Placeholder 2">
            <a:extLst>
              <a:ext uri="{FF2B5EF4-FFF2-40B4-BE49-F238E27FC236}">
                <a16:creationId xmlns:a16="http://schemas.microsoft.com/office/drawing/2014/main" id="{3A5C2B16-DB11-C948-82A0-8F19C8491358}"/>
              </a:ext>
            </a:extLst>
          </p:cNvPr>
          <p:cNvSpPr>
            <a:spLocks noGrp="1"/>
          </p:cNvSpPr>
          <p:nvPr>
            <p:ph idx="1"/>
          </p:nvPr>
        </p:nvSpPr>
        <p:spPr/>
        <p:txBody>
          <a:bodyPr>
            <a:normAutofit/>
          </a:bodyPr>
          <a:lstStyle/>
          <a:p>
            <a:r>
              <a:rPr lang="en-US" dirty="0"/>
              <a:t>Why could it be problematic to assume that play is understood and treated in the same way across cultures? </a:t>
            </a:r>
          </a:p>
          <a:p>
            <a:r>
              <a:rPr lang="en-US" dirty="0"/>
              <a:t>What implications does this have for teaching? </a:t>
            </a:r>
          </a:p>
          <a:p>
            <a:pPr lvl="1"/>
            <a:r>
              <a:rPr lang="en-US" dirty="0"/>
              <a:t>Continuing to learn more – more reading, talking with families in your school </a:t>
            </a:r>
          </a:p>
          <a:p>
            <a:pPr lvl="1"/>
            <a:r>
              <a:rPr lang="en-US" dirty="0"/>
              <a:t>Revisit the idea of staying curious, not furious when dissonance arises </a:t>
            </a:r>
          </a:p>
          <a:p>
            <a:pPr lvl="1"/>
            <a:r>
              <a:rPr lang="en-US" dirty="0"/>
              <a:t>Noticing that families’ desire for the best for their children was often described in these chapters as a reason to push play out – in place of more “learning” through academics – so some of our work is advocating for helping parents/policy makers understand that play = learning </a:t>
            </a:r>
          </a:p>
          <a:p>
            <a:pPr lvl="1"/>
            <a:r>
              <a:rPr lang="en-US" dirty="0"/>
              <a:t>Listen to families and engage in respectful dialogue about differences in perspectives </a:t>
            </a:r>
          </a:p>
          <a:p>
            <a:endParaRPr lang="en-US" dirty="0"/>
          </a:p>
        </p:txBody>
      </p:sp>
    </p:spTree>
    <p:extLst>
      <p:ext uri="{BB962C8B-B14F-4D97-AF65-F5344CB8AC3E}">
        <p14:creationId xmlns:p14="http://schemas.microsoft.com/office/powerpoint/2010/main" val="333092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D4F9E-3108-5B40-9674-028982B871BF}"/>
              </a:ext>
            </a:extLst>
          </p:cNvPr>
          <p:cNvSpPr>
            <a:spLocks noGrp="1"/>
          </p:cNvSpPr>
          <p:nvPr>
            <p:ph type="title"/>
          </p:nvPr>
        </p:nvSpPr>
        <p:spPr>
          <a:xfrm>
            <a:off x="838200" y="365125"/>
            <a:ext cx="3249706" cy="3063875"/>
          </a:xfrm>
        </p:spPr>
        <p:txBody>
          <a:bodyPr>
            <a:normAutofit/>
          </a:bodyPr>
          <a:lstStyle/>
          <a:p>
            <a:r>
              <a:rPr lang="en-US" dirty="0"/>
              <a:t>Planning Playful Learning Experiences</a:t>
            </a:r>
          </a:p>
        </p:txBody>
      </p:sp>
      <p:pic>
        <p:nvPicPr>
          <p:cNvPr id="7" name="Content Placeholder 6" descr="Text&#10;&#10;Description automatically generated">
            <a:extLst>
              <a:ext uri="{FF2B5EF4-FFF2-40B4-BE49-F238E27FC236}">
                <a16:creationId xmlns:a16="http://schemas.microsoft.com/office/drawing/2014/main" id="{D73B5446-BF3E-BC40-AC09-AD50ECF2661D}"/>
              </a:ext>
            </a:extLst>
          </p:cNvPr>
          <p:cNvPicPr>
            <a:picLocks noGrp="1" noChangeAspect="1"/>
          </p:cNvPicPr>
          <p:nvPr>
            <p:ph idx="1"/>
          </p:nvPr>
        </p:nvPicPr>
        <p:blipFill>
          <a:blip r:embed="rId3"/>
          <a:stretch>
            <a:fillRect/>
          </a:stretch>
        </p:blipFill>
        <p:spPr>
          <a:xfrm>
            <a:off x="5230905" y="0"/>
            <a:ext cx="5396753" cy="7118223"/>
          </a:xfrm>
        </p:spPr>
      </p:pic>
    </p:spTree>
    <p:extLst>
      <p:ext uri="{BB962C8B-B14F-4D97-AF65-F5344CB8AC3E}">
        <p14:creationId xmlns:p14="http://schemas.microsoft.com/office/powerpoint/2010/main" val="1565240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898C-D884-B64B-ADB4-5F81D1B4E976}"/>
              </a:ext>
            </a:extLst>
          </p:cNvPr>
          <p:cNvSpPr>
            <a:spLocks noGrp="1"/>
          </p:cNvSpPr>
          <p:nvPr>
            <p:ph type="title"/>
          </p:nvPr>
        </p:nvSpPr>
        <p:spPr>
          <a:xfrm>
            <a:off x="336395" y="-177170"/>
            <a:ext cx="10515600" cy="1325563"/>
          </a:xfrm>
        </p:spPr>
        <p:txBody>
          <a:bodyPr/>
          <a:lstStyle/>
          <a:p>
            <a:r>
              <a:rPr lang="en-US" dirty="0"/>
              <a:t>Inquiry Groups!</a:t>
            </a:r>
          </a:p>
        </p:txBody>
      </p:sp>
      <p:sp>
        <p:nvSpPr>
          <p:cNvPr id="4" name="TextBox 3">
            <a:extLst>
              <a:ext uri="{FF2B5EF4-FFF2-40B4-BE49-F238E27FC236}">
                <a16:creationId xmlns:a16="http://schemas.microsoft.com/office/drawing/2014/main" id="{D935F9B2-35F6-EA42-9ED7-ACEC2BAE0429}"/>
              </a:ext>
            </a:extLst>
          </p:cNvPr>
          <p:cNvSpPr txBox="1"/>
          <p:nvPr/>
        </p:nvSpPr>
        <p:spPr>
          <a:xfrm>
            <a:off x="336395" y="1434036"/>
            <a:ext cx="11519210" cy="3693319"/>
          </a:xfrm>
          <a:prstGeom prst="rect">
            <a:avLst/>
          </a:prstGeom>
          <a:noFill/>
        </p:spPr>
        <p:txBody>
          <a:bodyPr wrap="square" rtlCol="0">
            <a:spAutoFit/>
          </a:bodyPr>
          <a:lstStyle/>
          <a:p>
            <a:r>
              <a:rPr lang="en-US" b="1" u="sng" dirty="0">
                <a:solidFill>
                  <a:srgbClr val="7030A0"/>
                </a:solidFill>
              </a:rPr>
              <a:t>Directions: </a:t>
            </a:r>
          </a:p>
          <a:p>
            <a:r>
              <a:rPr lang="en-US" b="1" dirty="0">
                <a:solidFill>
                  <a:srgbClr val="C00000"/>
                </a:solidFill>
              </a:rPr>
              <a:t>1) Introduce each other to your questions. Write your question on a piece or strip of paper using marker (or share some other way)</a:t>
            </a:r>
          </a:p>
          <a:p>
            <a:r>
              <a:rPr lang="en-US" b="1" dirty="0">
                <a:solidFill>
                  <a:schemeClr val="accent1"/>
                </a:solidFill>
              </a:rPr>
              <a:t>2) Make a plan for when each person in the group will bring documentation to share during class. Each person will bring documentation to class TWICE during the semester.</a:t>
            </a:r>
          </a:p>
          <a:p>
            <a:endParaRPr lang="en-US" b="1" dirty="0">
              <a:solidFill>
                <a:schemeClr val="accent1"/>
              </a:solidFill>
            </a:endParaRPr>
          </a:p>
          <a:p>
            <a:r>
              <a:rPr lang="en-US" b="1" dirty="0">
                <a:solidFill>
                  <a:schemeClr val="accent1"/>
                </a:solidFill>
                <a:highlight>
                  <a:srgbClr val="FFFF00"/>
                </a:highlight>
              </a:rPr>
              <a:t>ADD DATES HERE FOR WHEN STUDENTS WILL BRING DOCUMENTATION TO THEIR GROUPS.  FOR EXAMPLE…</a:t>
            </a:r>
          </a:p>
          <a:p>
            <a:r>
              <a:rPr lang="en-US" dirty="0">
                <a:highlight>
                  <a:srgbClr val="FFFF00"/>
                </a:highlight>
              </a:rPr>
              <a:t>10/21 – 1 person shares documentation </a:t>
            </a:r>
          </a:p>
          <a:p>
            <a:r>
              <a:rPr lang="en-US" dirty="0">
                <a:highlight>
                  <a:srgbClr val="FFFF00"/>
                </a:highlight>
              </a:rPr>
              <a:t>10/28 – 1 share</a:t>
            </a:r>
          </a:p>
          <a:p>
            <a:r>
              <a:rPr lang="en-US" dirty="0">
                <a:highlight>
                  <a:srgbClr val="FFFF00"/>
                </a:highlight>
              </a:rPr>
              <a:t>11/4 – 1 share</a:t>
            </a:r>
          </a:p>
          <a:p>
            <a:r>
              <a:rPr lang="en-US" dirty="0">
                <a:highlight>
                  <a:srgbClr val="FFFF00"/>
                </a:highlight>
              </a:rPr>
              <a:t>11/11 – 2 shares</a:t>
            </a:r>
          </a:p>
          <a:p>
            <a:r>
              <a:rPr lang="en-US" dirty="0">
                <a:highlight>
                  <a:srgbClr val="FFFF00"/>
                </a:highlight>
              </a:rPr>
              <a:t>11/18 – 2 shares</a:t>
            </a:r>
          </a:p>
          <a:p>
            <a:r>
              <a:rPr lang="en-US" dirty="0">
                <a:highlight>
                  <a:srgbClr val="FFFF00"/>
                </a:highlight>
              </a:rPr>
              <a:t>12/2 – 1 share</a:t>
            </a:r>
          </a:p>
        </p:txBody>
      </p:sp>
    </p:spTree>
    <p:extLst>
      <p:ext uri="{BB962C8B-B14F-4D97-AF65-F5344CB8AC3E}">
        <p14:creationId xmlns:p14="http://schemas.microsoft.com/office/powerpoint/2010/main" val="2651078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9806036-B523-9D46-86B4-E7CA4A0B6542}"/>
              </a:ext>
            </a:extLst>
          </p:cNvPr>
          <p:cNvGraphicFramePr/>
          <p:nvPr/>
        </p:nvGraphicFramePr>
        <p:xfrm>
          <a:off x="141416" y="100387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8EF9D6D-715B-A042-AE27-DE3F97C17412}"/>
              </a:ext>
            </a:extLst>
          </p:cNvPr>
          <p:cNvSpPr txBox="1"/>
          <p:nvPr/>
        </p:nvSpPr>
        <p:spPr>
          <a:xfrm>
            <a:off x="5230368" y="499873"/>
            <a:ext cx="6291072" cy="1200329"/>
          </a:xfrm>
          <a:prstGeom prst="rect">
            <a:avLst/>
          </a:prstGeom>
          <a:noFill/>
        </p:spPr>
        <p:txBody>
          <a:bodyPr wrap="square" rtlCol="0">
            <a:spAutoFit/>
          </a:bodyPr>
          <a:lstStyle/>
          <a:p>
            <a:pPr algn="r"/>
            <a:r>
              <a:rPr lang="en-US" sz="3200" b="1" dirty="0">
                <a:latin typeface="Calibri" panose="020F0502020204030204" pitchFamily="34" charset="0"/>
                <a:cs typeface="Calibri" panose="020F0502020204030204" pitchFamily="34" charset="0"/>
              </a:rPr>
              <a:t>The Playful Participatory Research </a:t>
            </a:r>
            <a:r>
              <a:rPr lang="en-US" sz="4000" b="1" dirty="0">
                <a:latin typeface="Calibri" panose="020F0502020204030204" pitchFamily="34" charset="0"/>
                <a:cs typeface="Calibri" panose="020F0502020204030204" pitchFamily="34" charset="0"/>
              </a:rPr>
              <a:t>Process</a:t>
            </a:r>
          </a:p>
        </p:txBody>
      </p:sp>
      <p:pic>
        <p:nvPicPr>
          <p:cNvPr id="7" name="Graphic 6" descr="Line arrow Counter clockwise curve">
            <a:extLst>
              <a:ext uri="{FF2B5EF4-FFF2-40B4-BE49-F238E27FC236}">
                <a16:creationId xmlns:a16="http://schemas.microsoft.com/office/drawing/2014/main" id="{982D2DB2-AFCA-8B4E-8885-987650CC30B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96001" y="1327807"/>
            <a:ext cx="5094732" cy="5094732"/>
          </a:xfrm>
          <a:prstGeom prst="rect">
            <a:avLst/>
          </a:prstGeom>
        </p:spPr>
      </p:pic>
    </p:spTree>
    <p:extLst>
      <p:ext uri="{BB962C8B-B14F-4D97-AF65-F5344CB8AC3E}">
        <p14:creationId xmlns:p14="http://schemas.microsoft.com/office/powerpoint/2010/main" val="334991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B11D92CD-80B5-E14F-8E80-FBF66CA719F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22DE0600-D577-9543-BD4A-2A8CCBB71D4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7C7B6E4E-26EB-8A4C-808E-AFE375CCE99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729749DE-7A8D-EB47-912F-B4B324DC01C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6E9AE45F-3F4B-9C49-84D4-AD728538FBF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D7143653-C41A-2847-8D65-19259852C75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D0944423-DDDC-994A-8873-491FB06B7F0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EA876C64-6C90-5D46-9772-6CEE52F3FAD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dgm id="{A454990F-A43E-634A-81AA-3C1652CEBC4F}"/>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dgm id="{00ACFCA7-AB12-A643-B3D2-3E392A8D721B}"/>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dgm id="{664CEB49-4C02-984A-945C-1D653A93694D}"/>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graphicEl>
                                              <a:dgm id="{D42FDCAD-6E58-224A-8A18-43EC58C048C3}"/>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91930C-1EE1-FB48-83ED-ED2D045A6FB5}"/>
              </a:ext>
            </a:extLst>
          </p:cNvPr>
          <p:cNvSpPr>
            <a:spLocks noGrp="1"/>
          </p:cNvSpPr>
          <p:nvPr>
            <p:ph type="sldNum" sz="quarter" idx="12"/>
          </p:nvPr>
        </p:nvSpPr>
        <p:spPr/>
        <p:txBody>
          <a:bodyPr/>
          <a:lstStyle/>
          <a:p>
            <a:fld id="{07D3ED3B-4DD5-8249-AD39-0E08A964E125}" type="slidenum">
              <a:rPr lang="en-US" smtClean="0"/>
              <a:pPr/>
              <a:t>14</a:t>
            </a:fld>
            <a:endParaRPr lang="en-US" dirty="0"/>
          </a:p>
        </p:txBody>
      </p:sp>
      <p:sp>
        <p:nvSpPr>
          <p:cNvPr id="5" name="Title 4">
            <a:extLst>
              <a:ext uri="{FF2B5EF4-FFF2-40B4-BE49-F238E27FC236}">
                <a16:creationId xmlns:a16="http://schemas.microsoft.com/office/drawing/2014/main" id="{6504A365-7C7E-8F45-95D8-35FCDABD84EC}"/>
              </a:ext>
            </a:extLst>
          </p:cNvPr>
          <p:cNvSpPr>
            <a:spLocks noGrp="1"/>
          </p:cNvSpPr>
          <p:nvPr>
            <p:ph type="title"/>
          </p:nvPr>
        </p:nvSpPr>
        <p:spPr/>
        <p:txBody>
          <a:bodyPr>
            <a:normAutofit fontScale="90000"/>
          </a:bodyPr>
          <a:lstStyle/>
          <a:p>
            <a:r>
              <a:rPr lang="en-US" dirty="0"/>
              <a:t>Choosing Research Questions</a:t>
            </a:r>
          </a:p>
        </p:txBody>
      </p:sp>
      <p:sp>
        <p:nvSpPr>
          <p:cNvPr id="7" name="Text Placeholder 6">
            <a:extLst>
              <a:ext uri="{FF2B5EF4-FFF2-40B4-BE49-F238E27FC236}">
                <a16:creationId xmlns:a16="http://schemas.microsoft.com/office/drawing/2014/main" id="{55FC3218-7544-934D-AD3C-7214304E9FE1}"/>
              </a:ext>
            </a:extLst>
          </p:cNvPr>
          <p:cNvSpPr>
            <a:spLocks noGrp="1"/>
          </p:cNvSpPr>
          <p:nvPr>
            <p:ph type="body" sz="quarter" idx="16"/>
          </p:nvPr>
        </p:nvSpPr>
        <p:spPr>
          <a:xfrm>
            <a:off x="302683" y="1447800"/>
            <a:ext cx="8350251" cy="5159325"/>
          </a:xfrm>
        </p:spPr>
        <p:txBody>
          <a:bodyPr>
            <a:noAutofit/>
          </a:bodyPr>
          <a:lstStyle/>
          <a:p>
            <a:pPr marL="677316" indent="-609585"/>
            <a:r>
              <a:rPr lang="en-US" sz="3733" b="1" dirty="0">
                <a:latin typeface="Calibri" panose="020F0502020204030204" pitchFamily="34" charset="0"/>
                <a:cs typeface="Calibri" panose="020F0502020204030204" pitchFamily="34" charset="0"/>
              </a:rPr>
              <a:t>Of interest</a:t>
            </a:r>
            <a:r>
              <a:rPr lang="en-US" sz="3733" dirty="0">
                <a:latin typeface="Calibri" panose="020F0502020204030204" pitchFamily="34" charset="0"/>
                <a:cs typeface="Calibri" panose="020F0502020204030204" pitchFamily="34" charset="0"/>
              </a:rPr>
              <a:t> to you and perhaps others</a:t>
            </a:r>
          </a:p>
          <a:p>
            <a:pPr marL="677316" indent="-609585"/>
            <a:r>
              <a:rPr lang="en-US" sz="3733" b="1" dirty="0">
                <a:latin typeface="Calibri" panose="020F0502020204030204" pitchFamily="34" charset="0"/>
                <a:cs typeface="Calibri" panose="020F0502020204030204" pitchFamily="34" charset="0"/>
              </a:rPr>
              <a:t>Relevant</a:t>
            </a:r>
            <a:r>
              <a:rPr lang="en-US" sz="3733" dirty="0">
                <a:latin typeface="Calibri" panose="020F0502020204030204" pitchFamily="34" charset="0"/>
                <a:cs typeface="Calibri" panose="020F0502020204030204" pitchFamily="34" charset="0"/>
              </a:rPr>
              <a:t> to your daily practice</a:t>
            </a:r>
          </a:p>
          <a:p>
            <a:pPr marL="677316" indent="-609585"/>
            <a:r>
              <a:rPr lang="en-US" sz="3733" b="1" dirty="0">
                <a:latin typeface="Calibri" panose="020F0502020204030204" pitchFamily="34" charset="0"/>
                <a:cs typeface="Calibri" panose="020F0502020204030204" pitchFamily="34" charset="0"/>
              </a:rPr>
              <a:t>Open-ended</a:t>
            </a:r>
            <a:r>
              <a:rPr lang="en-US" sz="3733" dirty="0">
                <a:latin typeface="Calibri" panose="020F0502020204030204" pitchFamily="34" charset="0"/>
                <a:cs typeface="Calibri" panose="020F0502020204030204" pitchFamily="34" charset="0"/>
              </a:rPr>
              <a:t> - you don’t already know the answer</a:t>
            </a:r>
          </a:p>
          <a:p>
            <a:pPr marL="677316" indent="-609585"/>
            <a:r>
              <a:rPr lang="en-US" sz="3733" dirty="0">
                <a:latin typeface="Calibri" panose="020F0502020204030204" pitchFamily="34" charset="0"/>
                <a:cs typeface="Calibri" panose="020F0502020204030204" pitchFamily="34" charset="0"/>
              </a:rPr>
              <a:t>Focused on </a:t>
            </a:r>
            <a:r>
              <a:rPr lang="en-US" sz="3733" b="1" dirty="0">
                <a:latin typeface="Calibri" panose="020F0502020204030204" pitchFamily="34" charset="0"/>
                <a:cs typeface="Calibri" panose="020F0502020204030204" pitchFamily="34" charset="0"/>
              </a:rPr>
              <a:t>play and playful learning</a:t>
            </a:r>
          </a:p>
          <a:p>
            <a:pPr marL="677316" indent="-609585"/>
            <a:r>
              <a:rPr lang="en-US" sz="3733" dirty="0">
                <a:latin typeface="Calibri" panose="020F0502020204030204" pitchFamily="34" charset="0"/>
                <a:cs typeface="Calibri" panose="020F0502020204030204" pitchFamily="34" charset="0"/>
              </a:rPr>
              <a:t>Connected to issues of</a:t>
            </a:r>
            <a:r>
              <a:rPr lang="en-US" sz="3733" b="1" dirty="0">
                <a:latin typeface="Calibri" panose="020F0502020204030204" pitchFamily="34" charset="0"/>
                <a:cs typeface="Calibri" panose="020F0502020204030204" pitchFamily="34" charset="0"/>
              </a:rPr>
              <a:t> equity </a:t>
            </a:r>
            <a:r>
              <a:rPr lang="en-US" sz="3733" dirty="0">
                <a:latin typeface="Calibri" panose="020F0502020204030204" pitchFamily="34" charset="0"/>
                <a:cs typeface="Calibri" panose="020F0502020204030204" pitchFamily="34" charset="0"/>
              </a:rPr>
              <a:t>and</a:t>
            </a:r>
            <a:r>
              <a:rPr lang="en-US" sz="3733" b="1" dirty="0">
                <a:latin typeface="Calibri" panose="020F0502020204030204" pitchFamily="34" charset="0"/>
                <a:cs typeface="Calibri" panose="020F0502020204030204" pitchFamily="34" charset="0"/>
              </a:rPr>
              <a:t> social justice</a:t>
            </a:r>
            <a:endParaRPr lang="en-US" sz="3733" dirty="0">
              <a:latin typeface="Calibri" panose="020F0502020204030204" pitchFamily="34" charset="0"/>
              <a:cs typeface="Calibri" panose="020F0502020204030204" pitchFamily="34" charset="0"/>
            </a:endParaRPr>
          </a:p>
        </p:txBody>
      </p:sp>
      <p:pic>
        <p:nvPicPr>
          <p:cNvPr id="8" name="Content Placeholder 3">
            <a:extLst>
              <a:ext uri="{FF2B5EF4-FFF2-40B4-BE49-F238E27FC236}">
                <a16:creationId xmlns:a16="http://schemas.microsoft.com/office/drawing/2014/main" id="{20B36474-E248-7845-A77A-8F7F9A397EEA}"/>
              </a:ext>
            </a:extLst>
          </p:cNvPr>
          <p:cNvPicPr>
            <a:picLocks noGrp="1" noChangeAspect="1"/>
          </p:cNvPicPr>
          <p:nvPr>
            <p:ph type="pic" sz="quarter" idx="14"/>
          </p:nvPr>
        </p:nvPicPr>
        <p:blipFill>
          <a:blip r:embed="rId3"/>
          <a:srcRect l="25717" r="25717"/>
          <a:stretch>
            <a:fillRect/>
          </a:stretch>
        </p:blipFill>
        <p:spPr>
          <a:prstGeom prst="rect">
            <a:avLst/>
          </a:prstGeom>
        </p:spPr>
      </p:pic>
      <p:pic>
        <p:nvPicPr>
          <p:cNvPr id="6" name="Picture 5">
            <a:extLst>
              <a:ext uri="{FF2B5EF4-FFF2-40B4-BE49-F238E27FC236}">
                <a16:creationId xmlns:a16="http://schemas.microsoft.com/office/drawing/2014/main" id="{8D051EDD-F5E7-F240-A4B9-8725BA3D8D0B}"/>
              </a:ext>
            </a:extLst>
          </p:cNvPr>
          <p:cNvPicPr>
            <a:picLocks noChangeAspect="1"/>
          </p:cNvPicPr>
          <p:nvPr/>
        </p:nvPicPr>
        <p:blipFill>
          <a:blip r:embed="rId4"/>
          <a:stretch>
            <a:fillRect/>
          </a:stretch>
        </p:blipFill>
        <p:spPr>
          <a:xfrm>
            <a:off x="7579784" y="5810957"/>
            <a:ext cx="4309533" cy="1003169"/>
          </a:xfrm>
          <a:prstGeom prst="rect">
            <a:avLst/>
          </a:prstGeom>
        </p:spPr>
      </p:pic>
    </p:spTree>
    <p:extLst>
      <p:ext uri="{BB962C8B-B14F-4D97-AF65-F5344CB8AC3E}">
        <p14:creationId xmlns:p14="http://schemas.microsoft.com/office/powerpoint/2010/main" val="2102501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68CDEF-AD12-BF4A-8C36-65907B75BA46}"/>
              </a:ext>
            </a:extLst>
          </p:cNvPr>
          <p:cNvSpPr/>
          <p:nvPr/>
        </p:nvSpPr>
        <p:spPr>
          <a:xfrm>
            <a:off x="331173" y="277417"/>
            <a:ext cx="7668318" cy="584775"/>
          </a:xfrm>
          <a:prstGeom prst="rect">
            <a:avLst/>
          </a:prstGeom>
        </p:spPr>
        <p:txBody>
          <a:bodyPr wrap="none">
            <a:spAutoFit/>
          </a:bodyPr>
          <a:lstStyle/>
          <a:p>
            <a:r>
              <a:rPr lang="en-US" sz="3200" dirty="0">
                <a:solidFill>
                  <a:schemeClr val="bg1"/>
                </a:solidFill>
                <a:latin typeface="Calibri" panose="020F0502020204030204" pitchFamily="34" charset="0"/>
                <a:cs typeface="Calibri" panose="020F0502020204030204" pitchFamily="34" charset="0"/>
              </a:rPr>
              <a:t>Looking Playfully at Documentation Protocol </a:t>
            </a:r>
          </a:p>
        </p:txBody>
      </p:sp>
      <p:sp>
        <p:nvSpPr>
          <p:cNvPr id="4" name="TextBox 3">
            <a:extLst>
              <a:ext uri="{FF2B5EF4-FFF2-40B4-BE49-F238E27FC236}">
                <a16:creationId xmlns:a16="http://schemas.microsoft.com/office/drawing/2014/main" id="{86DDD6CD-5890-4248-96CA-5B13DF8C2955}"/>
              </a:ext>
            </a:extLst>
          </p:cNvPr>
          <p:cNvSpPr txBox="1"/>
          <p:nvPr/>
        </p:nvSpPr>
        <p:spPr>
          <a:xfrm>
            <a:off x="75714" y="1078473"/>
            <a:ext cx="12040573" cy="5017527"/>
          </a:xfrm>
          <a:prstGeom prst="rect">
            <a:avLst/>
          </a:prstGeom>
          <a:noFill/>
        </p:spPr>
        <p:txBody>
          <a:bodyPr wrap="square" rtlCol="0" anchor="b">
            <a:spAutoFit/>
          </a:bodyPr>
          <a:lstStyle/>
          <a:p>
            <a:r>
              <a:rPr lang="en-US" sz="2667" b="1" dirty="0">
                <a:latin typeface="Calibri" panose="020F0502020204030204" pitchFamily="34" charset="0"/>
                <a:cs typeface="Calibri" panose="020F0502020204030204" pitchFamily="34" charset="0"/>
              </a:rPr>
              <a:t>Listening</a:t>
            </a:r>
            <a:r>
              <a:rPr lang="en-US" sz="2667" dirty="0">
                <a:latin typeface="Calibri" panose="020F0502020204030204" pitchFamily="34" charset="0"/>
                <a:cs typeface="Calibri" panose="020F0502020204030204" pitchFamily="34" charset="0"/>
              </a:rPr>
              <a:t>: The presenting teacher names their question and gives context about the documentation they are sharing (2 min)</a:t>
            </a:r>
          </a:p>
          <a:p>
            <a:r>
              <a:rPr lang="en-US" sz="2667" b="1" dirty="0">
                <a:latin typeface="Calibri" panose="020F0502020204030204" pitchFamily="34" charset="0"/>
                <a:cs typeface="Calibri" panose="020F0502020204030204" pitchFamily="34" charset="0"/>
              </a:rPr>
              <a:t>Looking</a:t>
            </a:r>
            <a:r>
              <a:rPr lang="en-US" sz="2667" dirty="0">
                <a:latin typeface="Calibri" panose="020F0502020204030204" pitchFamily="34" charset="0"/>
                <a:cs typeface="Calibri" panose="020F0502020204030204" pitchFamily="34" charset="0"/>
              </a:rPr>
              <a:t>: Look carefully at the documentation for a few minutes (2-3 min)</a:t>
            </a:r>
          </a:p>
          <a:p>
            <a:r>
              <a:rPr lang="en-US" sz="2667" b="1" dirty="0">
                <a:latin typeface="Calibri" panose="020F0502020204030204" pitchFamily="34" charset="0"/>
                <a:cs typeface="Calibri" panose="020F0502020204030204" pitchFamily="34" charset="0"/>
              </a:rPr>
              <a:t>Clarifying</a:t>
            </a:r>
            <a:r>
              <a:rPr lang="en-US" sz="2667" dirty="0">
                <a:latin typeface="Calibri" panose="020F0502020204030204" pitchFamily="34" charset="0"/>
                <a:cs typeface="Calibri" panose="020F0502020204030204" pitchFamily="34" charset="0"/>
              </a:rPr>
              <a:t>: Presenter answers short, fact-based questions from the group (2 min)</a:t>
            </a:r>
          </a:p>
          <a:p>
            <a:r>
              <a:rPr lang="en-US" sz="2667" b="1" dirty="0">
                <a:latin typeface="Calibri" panose="020F0502020204030204" pitchFamily="34" charset="0"/>
                <a:cs typeface="Calibri" panose="020F0502020204030204" pitchFamily="34" charset="0"/>
              </a:rPr>
              <a:t>Noticing and Wondering: </a:t>
            </a:r>
            <a:r>
              <a:rPr lang="en-US" sz="2667" dirty="0">
                <a:latin typeface="Calibri" panose="020F0502020204030204" pitchFamily="34" charset="0"/>
                <a:cs typeface="Calibri" panose="020F0502020204030204" pitchFamily="34" charset="0"/>
              </a:rPr>
              <a:t>a round of “I notice” (just saying what you see/hear in the documentation without judgement), and then ”I wonder” statements. The presenter listens and is silent (4 min)</a:t>
            </a:r>
          </a:p>
          <a:p>
            <a:r>
              <a:rPr lang="en-US" sz="2667" b="1" dirty="0">
                <a:latin typeface="Calibri" panose="020F0502020204030204" pitchFamily="34" charset="0"/>
                <a:cs typeface="Calibri" panose="020F0502020204030204" pitchFamily="34" charset="0"/>
              </a:rPr>
              <a:t>Pretending: </a:t>
            </a:r>
            <a:r>
              <a:rPr lang="en-US" sz="2667" dirty="0">
                <a:latin typeface="Calibri" panose="020F0502020204030204" pitchFamily="34" charset="0"/>
                <a:cs typeface="Calibri" panose="020F0502020204030204" pitchFamily="34" charset="0"/>
              </a:rPr>
              <a:t>Take on roles, act out a scenario from the documentation (2-3 min)</a:t>
            </a:r>
          </a:p>
          <a:p>
            <a:r>
              <a:rPr lang="en-US" sz="2667" b="1" dirty="0">
                <a:latin typeface="Calibri" panose="020F0502020204030204" pitchFamily="34" charset="0"/>
                <a:cs typeface="Calibri" panose="020F0502020204030204" pitchFamily="34" charset="0"/>
              </a:rPr>
              <a:t>Noticing/Wondering again</a:t>
            </a:r>
            <a:r>
              <a:rPr lang="en-US" sz="2667" dirty="0">
                <a:latin typeface="Calibri" panose="020F0502020204030204" pitchFamily="34" charset="0"/>
                <a:cs typeface="Calibri" panose="020F0502020204030204" pitchFamily="34" charset="0"/>
              </a:rPr>
              <a:t>: Did the playing help you notice anything new? (2 min)</a:t>
            </a:r>
          </a:p>
          <a:p>
            <a:r>
              <a:rPr lang="en-US" sz="2667" b="1" dirty="0">
                <a:latin typeface="Calibri" panose="020F0502020204030204" pitchFamily="34" charset="0"/>
                <a:cs typeface="Calibri" panose="020F0502020204030204" pitchFamily="34" charset="0"/>
              </a:rPr>
              <a:t>Inspiring</a:t>
            </a:r>
            <a:r>
              <a:rPr lang="en-US" sz="2667" dirty="0">
                <a:latin typeface="Calibri" panose="020F0502020204030204" pitchFamily="34" charset="0"/>
                <a:cs typeface="Calibri" panose="020F0502020204030204" pitchFamily="34" charset="0"/>
              </a:rPr>
              <a:t>: Repeat the presenter’s question.  What could the presenter try as next steps in their teaching? Or share ideas of what to document next. (5 min)</a:t>
            </a:r>
          </a:p>
          <a:p>
            <a:r>
              <a:rPr lang="en-US" sz="2667" b="1" dirty="0">
                <a:latin typeface="Calibri" panose="020F0502020204030204" pitchFamily="34" charset="0"/>
                <a:cs typeface="Calibri" panose="020F0502020204030204" pitchFamily="34" charset="0"/>
              </a:rPr>
              <a:t>Closing: </a:t>
            </a:r>
            <a:r>
              <a:rPr lang="en-US" sz="2667" dirty="0">
                <a:latin typeface="Calibri" panose="020F0502020204030204" pitchFamily="34" charset="0"/>
                <a:cs typeface="Calibri" panose="020F0502020204030204" pitchFamily="34" charset="0"/>
              </a:rPr>
              <a:t>The presenter has the last word to share their take-aways/questions. (2 min)</a:t>
            </a:r>
          </a:p>
        </p:txBody>
      </p:sp>
      <p:pic>
        <p:nvPicPr>
          <p:cNvPr id="5" name="Picture 4">
            <a:extLst>
              <a:ext uri="{FF2B5EF4-FFF2-40B4-BE49-F238E27FC236}">
                <a16:creationId xmlns:a16="http://schemas.microsoft.com/office/drawing/2014/main" id="{BD4653AB-54F8-9B42-A456-C7588F4168CB}"/>
              </a:ext>
            </a:extLst>
          </p:cNvPr>
          <p:cNvPicPr>
            <a:picLocks noChangeAspect="1"/>
          </p:cNvPicPr>
          <p:nvPr/>
        </p:nvPicPr>
        <p:blipFill>
          <a:blip r:embed="rId3"/>
          <a:stretch>
            <a:fillRect/>
          </a:stretch>
        </p:blipFill>
        <p:spPr>
          <a:xfrm>
            <a:off x="7247954" y="6091016"/>
            <a:ext cx="4868333" cy="766984"/>
          </a:xfrm>
          <a:prstGeom prst="rect">
            <a:avLst/>
          </a:prstGeom>
        </p:spPr>
      </p:pic>
    </p:spTree>
    <p:extLst>
      <p:ext uri="{BB962C8B-B14F-4D97-AF65-F5344CB8AC3E}">
        <p14:creationId xmlns:p14="http://schemas.microsoft.com/office/powerpoint/2010/main" val="1344106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3636-B7E9-EB48-A6D7-6ED6E323202D}"/>
              </a:ext>
            </a:extLst>
          </p:cNvPr>
          <p:cNvSpPr>
            <a:spLocks noGrp="1"/>
          </p:cNvSpPr>
          <p:nvPr>
            <p:ph type="title"/>
          </p:nvPr>
        </p:nvSpPr>
        <p:spPr/>
        <p:txBody>
          <a:bodyPr/>
          <a:lstStyle/>
          <a:p>
            <a:r>
              <a:rPr lang="en-US" dirty="0"/>
              <a:t>Play Across Cultural Contexts</a:t>
            </a:r>
          </a:p>
        </p:txBody>
      </p:sp>
      <p:sp>
        <p:nvSpPr>
          <p:cNvPr id="3" name="Content Placeholder 2">
            <a:extLst>
              <a:ext uri="{FF2B5EF4-FFF2-40B4-BE49-F238E27FC236}">
                <a16:creationId xmlns:a16="http://schemas.microsoft.com/office/drawing/2014/main" id="{AD9A48B5-3C7A-3246-BEF0-C3A54A2903BB}"/>
              </a:ext>
            </a:extLst>
          </p:cNvPr>
          <p:cNvSpPr>
            <a:spLocks noGrp="1"/>
          </p:cNvSpPr>
          <p:nvPr>
            <p:ph idx="1"/>
          </p:nvPr>
        </p:nvSpPr>
        <p:spPr/>
        <p:txBody>
          <a:bodyPr>
            <a:normAutofit lnSpcReduction="10000"/>
          </a:bodyPr>
          <a:lstStyle/>
          <a:p>
            <a:r>
              <a:rPr lang="en-US" dirty="0"/>
              <a:t>What did you learn about play in your reading?</a:t>
            </a:r>
          </a:p>
          <a:p>
            <a:r>
              <a:rPr lang="en-US" dirty="0"/>
              <a:t>What </a:t>
            </a:r>
            <a:r>
              <a:rPr lang="en-US" b="1" dirty="0"/>
              <a:t>resonated</a:t>
            </a:r>
            <a:r>
              <a:rPr lang="en-US" dirty="0"/>
              <a:t> with your personal/cultural understandings of play?</a:t>
            </a:r>
          </a:p>
          <a:p>
            <a:r>
              <a:rPr lang="en-US" dirty="0"/>
              <a:t>What struck you as </a:t>
            </a:r>
            <a:r>
              <a:rPr lang="en-US" b="1" dirty="0"/>
              <a:t>different</a:t>
            </a:r>
            <a:r>
              <a:rPr lang="en-US" dirty="0"/>
              <a:t> from your personal/cultural understandings of play?</a:t>
            </a:r>
          </a:p>
          <a:p>
            <a:pPr marL="0" indent="0">
              <a:buNone/>
            </a:pPr>
            <a:endParaRPr lang="en-US" dirty="0"/>
          </a:p>
          <a:p>
            <a:pPr marL="0" indent="0">
              <a:buNone/>
            </a:pPr>
            <a:r>
              <a:rPr lang="en-US" b="1" dirty="0"/>
              <a:t>Write-pair-share </a:t>
            </a:r>
          </a:p>
          <a:p>
            <a:pPr>
              <a:buFontTx/>
              <a:buChar char="-"/>
            </a:pPr>
            <a:r>
              <a:rPr lang="en-US" dirty="0"/>
              <a:t>5 min to review/write in your bubble catcher</a:t>
            </a:r>
          </a:p>
          <a:p>
            <a:pPr>
              <a:buFontTx/>
              <a:buChar char="-"/>
            </a:pPr>
            <a:r>
              <a:rPr lang="en-US" dirty="0"/>
              <a:t>Conversation in pairs – add notes to your bubbles</a:t>
            </a:r>
          </a:p>
          <a:p>
            <a:pPr>
              <a:buFontTx/>
              <a:buChar char="-"/>
            </a:pPr>
            <a:r>
              <a:rPr lang="en-US" dirty="0"/>
              <a:t>whole group discussion</a:t>
            </a:r>
          </a:p>
          <a:p>
            <a:pPr marL="0" indent="0">
              <a:buNone/>
            </a:pPr>
            <a:endParaRPr lang="en-US" dirty="0"/>
          </a:p>
          <a:p>
            <a:endParaRPr lang="en-US" dirty="0"/>
          </a:p>
        </p:txBody>
      </p:sp>
      <p:pic>
        <p:nvPicPr>
          <p:cNvPr id="4" name="Picture 3">
            <a:extLst>
              <a:ext uri="{FF2B5EF4-FFF2-40B4-BE49-F238E27FC236}">
                <a16:creationId xmlns:a16="http://schemas.microsoft.com/office/drawing/2014/main" id="{B31A069B-C747-0B4E-BAFC-F4E72709EBE1}"/>
              </a:ext>
            </a:extLst>
          </p:cNvPr>
          <p:cNvPicPr>
            <a:picLocks noChangeAspect="1"/>
          </p:cNvPicPr>
          <p:nvPr/>
        </p:nvPicPr>
        <p:blipFill>
          <a:blip r:embed="rId3"/>
          <a:stretch>
            <a:fillRect/>
          </a:stretch>
        </p:blipFill>
        <p:spPr>
          <a:xfrm rot="1183244">
            <a:off x="9344392" y="3225585"/>
            <a:ext cx="2228924" cy="3119299"/>
          </a:xfrm>
          <a:prstGeom prst="rect">
            <a:avLst/>
          </a:prstGeom>
        </p:spPr>
      </p:pic>
    </p:spTree>
    <p:extLst>
      <p:ext uri="{BB962C8B-B14F-4D97-AF65-F5344CB8AC3E}">
        <p14:creationId xmlns:p14="http://schemas.microsoft.com/office/powerpoint/2010/main" val="15686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26E19F-1BCD-E04E-AECE-8BEA041D34D1}"/>
              </a:ext>
            </a:extLst>
          </p:cNvPr>
          <p:cNvPicPr>
            <a:picLocks noChangeAspect="1"/>
          </p:cNvPicPr>
          <p:nvPr/>
        </p:nvPicPr>
        <p:blipFill>
          <a:blip r:embed="rId3"/>
          <a:stretch>
            <a:fillRect/>
          </a:stretch>
        </p:blipFill>
        <p:spPr>
          <a:xfrm>
            <a:off x="3793009" y="0"/>
            <a:ext cx="4605981" cy="6858000"/>
          </a:xfrm>
          <a:prstGeom prst="rect">
            <a:avLst/>
          </a:prstGeom>
        </p:spPr>
      </p:pic>
    </p:spTree>
    <p:extLst>
      <p:ext uri="{BB962C8B-B14F-4D97-AF65-F5344CB8AC3E}">
        <p14:creationId xmlns:p14="http://schemas.microsoft.com/office/powerpoint/2010/main" val="175019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E2F0-6858-E146-A340-CE7FBED1CBCA}"/>
              </a:ext>
            </a:extLst>
          </p:cNvPr>
          <p:cNvSpPr>
            <a:spLocks noGrp="1"/>
          </p:cNvSpPr>
          <p:nvPr>
            <p:ph type="title"/>
          </p:nvPr>
        </p:nvSpPr>
        <p:spPr/>
        <p:txBody>
          <a:bodyPr/>
          <a:lstStyle/>
          <a:p>
            <a:r>
              <a:rPr lang="en-US" dirty="0"/>
              <a:t>Native American Play</a:t>
            </a:r>
          </a:p>
        </p:txBody>
      </p:sp>
      <p:sp>
        <p:nvSpPr>
          <p:cNvPr id="3" name="Content Placeholder 2">
            <a:extLst>
              <a:ext uri="{FF2B5EF4-FFF2-40B4-BE49-F238E27FC236}">
                <a16:creationId xmlns:a16="http://schemas.microsoft.com/office/drawing/2014/main" id="{F1ED7829-F508-1B45-8ECA-8144D9F8F579}"/>
              </a:ext>
            </a:extLst>
          </p:cNvPr>
          <p:cNvSpPr>
            <a:spLocks noGrp="1"/>
          </p:cNvSpPr>
          <p:nvPr>
            <p:ph idx="1"/>
          </p:nvPr>
        </p:nvSpPr>
        <p:spPr/>
        <p:txBody>
          <a:bodyPr>
            <a:normAutofit/>
          </a:bodyPr>
          <a:lstStyle/>
          <a:p>
            <a:pPr marL="0" indent="0">
              <a:buNone/>
            </a:pPr>
            <a:r>
              <a:rPr lang="en-US" dirty="0"/>
              <a:t>“For traditional Native people, nature-based play was more than an activity occurring in nature. It was a means of learning about and becoming an inseparable part of the natural world. It was part of a nature-based spiritual tradition. This play in nature may be seen as a way for children to practice skills that they would use in everyday adult life, but, equally important, it was also a way to inculcate spiritual values, most notably values related to people’s connection to the earth and natural world.”</a:t>
            </a:r>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591E6CF9-6772-3346-A7CB-D154D6E2922B}"/>
              </a:ext>
            </a:extLst>
          </p:cNvPr>
          <p:cNvPicPr>
            <a:picLocks noChangeAspect="1"/>
          </p:cNvPicPr>
          <p:nvPr/>
        </p:nvPicPr>
        <p:blipFill>
          <a:blip r:embed="rId3"/>
          <a:stretch>
            <a:fillRect/>
          </a:stretch>
        </p:blipFill>
        <p:spPr>
          <a:xfrm rot="1183244">
            <a:off x="10102313" y="4801297"/>
            <a:ext cx="1197119" cy="1675325"/>
          </a:xfrm>
          <a:prstGeom prst="rect">
            <a:avLst/>
          </a:prstGeom>
        </p:spPr>
      </p:pic>
    </p:spTree>
    <p:extLst>
      <p:ext uri="{BB962C8B-B14F-4D97-AF65-F5344CB8AC3E}">
        <p14:creationId xmlns:p14="http://schemas.microsoft.com/office/powerpoint/2010/main" val="1924710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7C9C1-7AC7-3143-93A8-8906CCCD8479}"/>
              </a:ext>
            </a:extLst>
          </p:cNvPr>
          <p:cNvSpPr>
            <a:spLocks noGrp="1"/>
          </p:cNvSpPr>
          <p:nvPr>
            <p:ph type="title"/>
          </p:nvPr>
        </p:nvSpPr>
        <p:spPr/>
        <p:txBody>
          <a:bodyPr/>
          <a:lstStyle/>
          <a:p>
            <a:r>
              <a:rPr lang="en-US" dirty="0"/>
              <a:t>Turkana Kenyan Children’s Play</a:t>
            </a:r>
          </a:p>
        </p:txBody>
      </p:sp>
      <p:sp>
        <p:nvSpPr>
          <p:cNvPr id="3" name="Content Placeholder 2">
            <a:extLst>
              <a:ext uri="{FF2B5EF4-FFF2-40B4-BE49-F238E27FC236}">
                <a16:creationId xmlns:a16="http://schemas.microsoft.com/office/drawing/2014/main" id="{95DA0C70-3340-F441-B64C-9F57E63E6512}"/>
              </a:ext>
            </a:extLst>
          </p:cNvPr>
          <p:cNvSpPr>
            <a:spLocks noGrp="1"/>
          </p:cNvSpPr>
          <p:nvPr>
            <p:ph idx="1"/>
          </p:nvPr>
        </p:nvSpPr>
        <p:spPr>
          <a:xfrm>
            <a:off x="838200" y="1825625"/>
            <a:ext cx="9460832" cy="4351338"/>
          </a:xfrm>
        </p:spPr>
        <p:txBody>
          <a:bodyPr>
            <a:normAutofit/>
          </a:bodyPr>
          <a:lstStyle/>
          <a:p>
            <a:pPr marL="0" indent="0">
              <a:buNone/>
            </a:pPr>
            <a:r>
              <a:rPr lang="en-US" dirty="0"/>
              <a:t>“The sociodramatic play of both Mexican and Turkana children reflect their cultural funds of knowledge consisting, for example, of family values, food, holidays, music, beliefs, gender roles, language and other aspects of their cultural heritage…”</a:t>
            </a:r>
          </a:p>
          <a:p>
            <a:pPr marL="0" indent="0">
              <a:buNone/>
            </a:pPr>
            <a:endParaRPr lang="en-US" dirty="0"/>
          </a:p>
          <a:p>
            <a:pPr marL="0" indent="0">
              <a:buNone/>
            </a:pPr>
            <a:r>
              <a:rPr lang="en-US" dirty="0"/>
              <a:t>“The narrative of Turkana children’s play highlights the role of play as a social agent that children use to acquire the skills they need to develop as competent individuals who can fit into their culture and contribute to the growth and survival of their families.”</a:t>
            </a:r>
          </a:p>
          <a:p>
            <a:pPr marL="0" indent="0">
              <a:buNone/>
            </a:pPr>
            <a:endParaRPr lang="en-US" dirty="0"/>
          </a:p>
        </p:txBody>
      </p:sp>
      <p:pic>
        <p:nvPicPr>
          <p:cNvPr id="4" name="Picture 3">
            <a:extLst>
              <a:ext uri="{FF2B5EF4-FFF2-40B4-BE49-F238E27FC236}">
                <a16:creationId xmlns:a16="http://schemas.microsoft.com/office/drawing/2014/main" id="{BB90AFAF-4597-7E47-8248-48EB51805EBA}"/>
              </a:ext>
            </a:extLst>
          </p:cNvPr>
          <p:cNvPicPr>
            <a:picLocks noChangeAspect="1"/>
          </p:cNvPicPr>
          <p:nvPr/>
        </p:nvPicPr>
        <p:blipFill>
          <a:blip r:embed="rId2"/>
          <a:stretch>
            <a:fillRect/>
          </a:stretch>
        </p:blipFill>
        <p:spPr>
          <a:xfrm rot="1183244">
            <a:off x="10102313" y="4801297"/>
            <a:ext cx="1197119" cy="1675325"/>
          </a:xfrm>
          <a:prstGeom prst="rect">
            <a:avLst/>
          </a:prstGeom>
        </p:spPr>
      </p:pic>
    </p:spTree>
    <p:extLst>
      <p:ext uri="{BB962C8B-B14F-4D97-AF65-F5344CB8AC3E}">
        <p14:creationId xmlns:p14="http://schemas.microsoft.com/office/powerpoint/2010/main" val="3602989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6D563-D3CE-9D4C-8654-3306E66C16D2}"/>
              </a:ext>
            </a:extLst>
          </p:cNvPr>
          <p:cNvSpPr>
            <a:spLocks noGrp="1"/>
          </p:cNvSpPr>
          <p:nvPr>
            <p:ph type="title"/>
          </p:nvPr>
        </p:nvSpPr>
        <p:spPr/>
        <p:txBody>
          <a:bodyPr/>
          <a:lstStyle/>
          <a:p>
            <a:r>
              <a:rPr lang="en-US" dirty="0"/>
              <a:t>Taiwanese Children’s Play	</a:t>
            </a:r>
          </a:p>
        </p:txBody>
      </p:sp>
      <p:sp>
        <p:nvSpPr>
          <p:cNvPr id="3" name="Content Placeholder 2">
            <a:extLst>
              <a:ext uri="{FF2B5EF4-FFF2-40B4-BE49-F238E27FC236}">
                <a16:creationId xmlns:a16="http://schemas.microsoft.com/office/drawing/2014/main" id="{15E9E87F-7F3B-8248-BD03-0FEAD027F020}"/>
              </a:ext>
            </a:extLst>
          </p:cNvPr>
          <p:cNvSpPr>
            <a:spLocks noGrp="1"/>
          </p:cNvSpPr>
          <p:nvPr>
            <p:ph idx="1"/>
          </p:nvPr>
        </p:nvSpPr>
        <p:spPr>
          <a:xfrm>
            <a:off x="838200" y="1825625"/>
            <a:ext cx="9484895" cy="4351338"/>
          </a:xfrm>
        </p:spPr>
        <p:txBody>
          <a:bodyPr>
            <a:normAutofit fontScale="92500" lnSpcReduction="10000"/>
          </a:bodyPr>
          <a:lstStyle/>
          <a:p>
            <a:pPr marL="0" indent="0">
              <a:buNone/>
            </a:pPr>
            <a:r>
              <a:rPr lang="en-US" dirty="0"/>
              <a:t>“The Western belief of learning through play is in conflict with the mechanical way of learning held by Confucianism. Imagination or pretend play is never related to learning in society (Kim 2007). Play is not considered as important as work. Play has long been established as lying within the physical development domain that is separated from intellectual development in the culture. To many parents, working hard is the primary path to learning, with play perceived as recreational and not educational in its purpose (Cooney and Sha 1999). Parents arrange formal education for their children at an extremely young age so that children can engage in what parents perceive to be learning (Kim 2007). Leu (2008) claims that Taiwanese parents tend to believe that only goal-oriented activities can be counted as learning.”</a:t>
            </a:r>
          </a:p>
        </p:txBody>
      </p:sp>
      <p:pic>
        <p:nvPicPr>
          <p:cNvPr id="4" name="Picture 3">
            <a:extLst>
              <a:ext uri="{FF2B5EF4-FFF2-40B4-BE49-F238E27FC236}">
                <a16:creationId xmlns:a16="http://schemas.microsoft.com/office/drawing/2014/main" id="{EBF52E02-7A82-954E-AF50-5B65CF1C078F}"/>
              </a:ext>
            </a:extLst>
          </p:cNvPr>
          <p:cNvPicPr>
            <a:picLocks noChangeAspect="1"/>
          </p:cNvPicPr>
          <p:nvPr/>
        </p:nvPicPr>
        <p:blipFill>
          <a:blip r:embed="rId2"/>
          <a:stretch>
            <a:fillRect/>
          </a:stretch>
        </p:blipFill>
        <p:spPr>
          <a:xfrm rot="1183244">
            <a:off x="10570645" y="4664706"/>
            <a:ext cx="1197119" cy="1675325"/>
          </a:xfrm>
          <a:prstGeom prst="rect">
            <a:avLst/>
          </a:prstGeom>
        </p:spPr>
      </p:pic>
    </p:spTree>
    <p:extLst>
      <p:ext uri="{BB962C8B-B14F-4D97-AF65-F5344CB8AC3E}">
        <p14:creationId xmlns:p14="http://schemas.microsoft.com/office/powerpoint/2010/main" val="3455106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871A-A627-7C43-ABB5-16D8D97941CF}"/>
              </a:ext>
            </a:extLst>
          </p:cNvPr>
          <p:cNvSpPr>
            <a:spLocks noGrp="1"/>
          </p:cNvSpPr>
          <p:nvPr>
            <p:ph type="title"/>
          </p:nvPr>
        </p:nvSpPr>
        <p:spPr/>
        <p:txBody>
          <a:bodyPr/>
          <a:lstStyle/>
          <a:p>
            <a:r>
              <a:rPr lang="en-US" dirty="0"/>
              <a:t>Turkish Children’s Play</a:t>
            </a:r>
          </a:p>
        </p:txBody>
      </p:sp>
      <p:sp>
        <p:nvSpPr>
          <p:cNvPr id="3" name="Content Placeholder 2">
            <a:extLst>
              <a:ext uri="{FF2B5EF4-FFF2-40B4-BE49-F238E27FC236}">
                <a16:creationId xmlns:a16="http://schemas.microsoft.com/office/drawing/2014/main" id="{087B3635-4DA2-6944-9DC3-FBFD7819D2B7}"/>
              </a:ext>
            </a:extLst>
          </p:cNvPr>
          <p:cNvSpPr>
            <a:spLocks noGrp="1"/>
          </p:cNvSpPr>
          <p:nvPr>
            <p:ph idx="1"/>
          </p:nvPr>
        </p:nvSpPr>
        <p:spPr>
          <a:xfrm>
            <a:off x="838200" y="1825625"/>
            <a:ext cx="9449697" cy="4351338"/>
          </a:xfrm>
        </p:spPr>
        <p:txBody>
          <a:bodyPr/>
          <a:lstStyle/>
          <a:p>
            <a:pPr marL="0" indent="0">
              <a:buNone/>
            </a:pPr>
            <a:r>
              <a:rPr lang="en-US" dirty="0"/>
              <a:t>“Play is increasingly viewed as the most important work of children and as an inseparable part of their lives (MONE 2013). This point of view has placed play at the center of the curriculum as a primary strategy for learning and teaching.”</a:t>
            </a:r>
          </a:p>
          <a:p>
            <a:pPr marL="0" indent="0">
              <a:buNone/>
            </a:pPr>
            <a:r>
              <a:rPr lang="en-US" dirty="0"/>
              <a:t>“In the Turkish curriculum, children’s play activities are divided into three main categories: unstructured, semi-structured and structured play.”</a:t>
            </a:r>
          </a:p>
          <a:p>
            <a:pPr marL="0" indent="0">
              <a:buNone/>
            </a:pPr>
            <a:r>
              <a:rPr lang="en-US" dirty="0"/>
              <a:t>“There is an urgent need to create awareness of the new view of play among Turkish ECE teachers.”</a:t>
            </a:r>
          </a:p>
          <a:p>
            <a:pPr marL="0" indent="0">
              <a:buNone/>
            </a:pPr>
            <a:endParaRPr lang="en-US" dirty="0"/>
          </a:p>
          <a:p>
            <a:endParaRPr lang="en-US" dirty="0"/>
          </a:p>
        </p:txBody>
      </p:sp>
      <p:pic>
        <p:nvPicPr>
          <p:cNvPr id="4" name="Picture 3">
            <a:extLst>
              <a:ext uri="{FF2B5EF4-FFF2-40B4-BE49-F238E27FC236}">
                <a16:creationId xmlns:a16="http://schemas.microsoft.com/office/drawing/2014/main" id="{31280C71-6A3A-5F4A-B1BB-8A2E71789B61}"/>
              </a:ext>
            </a:extLst>
          </p:cNvPr>
          <p:cNvPicPr>
            <a:picLocks noChangeAspect="1"/>
          </p:cNvPicPr>
          <p:nvPr/>
        </p:nvPicPr>
        <p:blipFill>
          <a:blip r:embed="rId2"/>
          <a:stretch>
            <a:fillRect/>
          </a:stretch>
        </p:blipFill>
        <p:spPr>
          <a:xfrm rot="1183244">
            <a:off x="10535449" y="4849424"/>
            <a:ext cx="1197119" cy="1675325"/>
          </a:xfrm>
          <a:prstGeom prst="rect">
            <a:avLst/>
          </a:prstGeom>
        </p:spPr>
      </p:pic>
    </p:spTree>
    <p:extLst>
      <p:ext uri="{BB962C8B-B14F-4D97-AF65-F5344CB8AC3E}">
        <p14:creationId xmlns:p14="http://schemas.microsoft.com/office/powerpoint/2010/main" val="3520519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43C99-2538-8349-AF3D-4BCFAEDF119E}"/>
              </a:ext>
            </a:extLst>
          </p:cNvPr>
          <p:cNvSpPr>
            <a:spLocks noGrp="1"/>
          </p:cNvSpPr>
          <p:nvPr>
            <p:ph type="title"/>
          </p:nvPr>
        </p:nvSpPr>
        <p:spPr/>
        <p:txBody>
          <a:bodyPr/>
          <a:lstStyle/>
          <a:p>
            <a:r>
              <a:rPr lang="en-US" dirty="0"/>
              <a:t>Mayan’s Children’s Play</a:t>
            </a:r>
          </a:p>
        </p:txBody>
      </p:sp>
      <p:sp>
        <p:nvSpPr>
          <p:cNvPr id="3" name="Content Placeholder 2">
            <a:extLst>
              <a:ext uri="{FF2B5EF4-FFF2-40B4-BE49-F238E27FC236}">
                <a16:creationId xmlns:a16="http://schemas.microsoft.com/office/drawing/2014/main" id="{E6787814-3D1A-7F49-B946-D757C8D821C9}"/>
              </a:ext>
            </a:extLst>
          </p:cNvPr>
          <p:cNvSpPr>
            <a:spLocks noGrp="1"/>
          </p:cNvSpPr>
          <p:nvPr>
            <p:ph idx="1"/>
          </p:nvPr>
        </p:nvSpPr>
        <p:spPr>
          <a:xfrm>
            <a:off x="737258" y="1690688"/>
            <a:ext cx="10018974" cy="4938780"/>
          </a:xfrm>
        </p:spPr>
        <p:txBody>
          <a:bodyPr>
            <a:normAutofit fontScale="92500"/>
          </a:bodyPr>
          <a:lstStyle/>
          <a:p>
            <a:pPr marL="0" indent="0">
              <a:buNone/>
            </a:pPr>
            <a:r>
              <a:rPr lang="en-US" dirty="0"/>
              <a:t>“The </a:t>
            </a:r>
            <a:r>
              <a:rPr lang="en-US" b="1" dirty="0"/>
              <a:t>high cultural value placed on children’s learning to be productive </a:t>
            </a:r>
            <a:r>
              <a:rPr lang="en-US" dirty="0"/>
              <a:t>workers leads adults to </a:t>
            </a:r>
            <a:r>
              <a:rPr lang="en-US" b="1" dirty="0"/>
              <a:t>curtail play when there is work to be done</a:t>
            </a:r>
            <a:r>
              <a:rPr lang="en-US" dirty="0"/>
              <a:t>, in contrast with cultures where play is either actively cultivated or merely accepted (Gaskins et al. 2007). Children themselves appear to share this cultural value, volunteering to do chores (Gaskins 2000, in press a) and usually complying when called away from playing in order to work.”</a:t>
            </a:r>
          </a:p>
          <a:p>
            <a:pPr marL="0" indent="0">
              <a:buNone/>
            </a:pPr>
            <a:r>
              <a:rPr lang="en-US" dirty="0"/>
              <a:t>“Children are given a great deal of leeway to decide their activities from moment to moment, as well as to make major decisions for themselves. This </a:t>
            </a:r>
            <a:r>
              <a:rPr lang="en-US" b="1" dirty="0"/>
              <a:t>respect for children’s agency</a:t>
            </a:r>
            <a:r>
              <a:rPr lang="en-US" dirty="0"/>
              <a:t>, when paired with beliefs about the relative unimportance of play and the inappropriateness of adult engagement in play, ensures that play is motivated by and organized by children—usually the oldest children in the immediate play group.”</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B2F340CF-30DE-C743-9178-7DC18CFD5BFA}"/>
              </a:ext>
            </a:extLst>
          </p:cNvPr>
          <p:cNvPicPr>
            <a:picLocks noChangeAspect="1"/>
          </p:cNvPicPr>
          <p:nvPr/>
        </p:nvPicPr>
        <p:blipFill>
          <a:blip r:embed="rId2"/>
          <a:stretch>
            <a:fillRect/>
          </a:stretch>
        </p:blipFill>
        <p:spPr>
          <a:xfrm rot="1183244">
            <a:off x="10487323" y="4801297"/>
            <a:ext cx="1197119" cy="1675325"/>
          </a:xfrm>
          <a:prstGeom prst="rect">
            <a:avLst/>
          </a:prstGeom>
        </p:spPr>
      </p:pic>
    </p:spTree>
    <p:extLst>
      <p:ext uri="{BB962C8B-B14F-4D97-AF65-F5344CB8AC3E}">
        <p14:creationId xmlns:p14="http://schemas.microsoft.com/office/powerpoint/2010/main" val="2673504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A221A-7DFE-F84A-B281-02884EF48FB4}"/>
              </a:ext>
            </a:extLst>
          </p:cNvPr>
          <p:cNvSpPr>
            <a:spLocks noGrp="1"/>
          </p:cNvSpPr>
          <p:nvPr>
            <p:ph type="title"/>
          </p:nvPr>
        </p:nvSpPr>
        <p:spPr/>
        <p:txBody>
          <a:bodyPr/>
          <a:lstStyle/>
          <a:p>
            <a:r>
              <a:rPr lang="en-US" dirty="0"/>
              <a:t>Caribbean Children’s Play</a:t>
            </a:r>
          </a:p>
        </p:txBody>
      </p:sp>
      <p:sp>
        <p:nvSpPr>
          <p:cNvPr id="3" name="Content Placeholder 2">
            <a:extLst>
              <a:ext uri="{FF2B5EF4-FFF2-40B4-BE49-F238E27FC236}">
                <a16:creationId xmlns:a16="http://schemas.microsoft.com/office/drawing/2014/main" id="{6EB0AF1F-59EF-C048-A4FE-3F56B8EDC737}"/>
              </a:ext>
            </a:extLst>
          </p:cNvPr>
          <p:cNvSpPr>
            <a:spLocks noGrp="1"/>
          </p:cNvSpPr>
          <p:nvPr>
            <p:ph idx="1"/>
          </p:nvPr>
        </p:nvSpPr>
        <p:spPr/>
        <p:txBody>
          <a:bodyPr>
            <a:normAutofit/>
          </a:bodyPr>
          <a:lstStyle/>
          <a:p>
            <a:pPr marL="0" indent="0">
              <a:buNone/>
            </a:pPr>
            <a:r>
              <a:rPr lang="en-US" dirty="0"/>
              <a:t>“Contrary to middle-class aspirations in North America (Morelli et al. 2003), play is rarely viewed in terms of school readiness and social adjustment. Because Caribbean parents construct and interpret their childrearing roles in the context of facilitating academic preparation, learning manners, being obedient to adults, and in providing food, clothing, and basic school materials for children, there is less of an emphasis on fostering curiosity and creativity through play… Findings of parents’ and teachers’ perceptions of what children should learn in preschool also show a lack of emphasis on play and learning.”</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AD3136F9-D7BD-D54A-A378-8EADD92F813B}"/>
              </a:ext>
            </a:extLst>
          </p:cNvPr>
          <p:cNvPicPr>
            <a:picLocks noChangeAspect="1"/>
          </p:cNvPicPr>
          <p:nvPr/>
        </p:nvPicPr>
        <p:blipFill>
          <a:blip r:embed="rId2"/>
          <a:stretch>
            <a:fillRect/>
          </a:stretch>
        </p:blipFill>
        <p:spPr>
          <a:xfrm rot="1183244">
            <a:off x="10559513" y="5029830"/>
            <a:ext cx="1197119" cy="1675325"/>
          </a:xfrm>
          <a:prstGeom prst="rect">
            <a:avLst/>
          </a:prstGeom>
        </p:spPr>
      </p:pic>
    </p:spTree>
    <p:extLst>
      <p:ext uri="{BB962C8B-B14F-4D97-AF65-F5344CB8AC3E}">
        <p14:creationId xmlns:p14="http://schemas.microsoft.com/office/powerpoint/2010/main" val="171805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739F5E6E4C5F4BB3E6FA07C9D2F146" ma:contentTypeVersion="16" ma:contentTypeDescription="Create a new document." ma:contentTypeScope="" ma:versionID="c7e6c9f7418dc038bfd6e7490423743d">
  <xsd:schema xmlns:xsd="http://www.w3.org/2001/XMLSchema" xmlns:xs="http://www.w3.org/2001/XMLSchema" xmlns:p="http://schemas.microsoft.com/office/2006/metadata/properties" xmlns:ns2="3c740ce1-474f-4fb6-aa3e-b262990714c5" xmlns:ns3="409053c0-fa1f-4e4a-b1c6-5ca7cf39c25b" targetNamespace="http://schemas.microsoft.com/office/2006/metadata/properties" ma:root="true" ma:fieldsID="cf64a083711a3f68e3388f5eb6b374dc" ns2:_="" ns3:_="">
    <xsd:import namespace="3c740ce1-474f-4fb6-aa3e-b262990714c5"/>
    <xsd:import namespace="409053c0-fa1f-4e4a-b1c6-5ca7cf39c25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740ce1-474f-4fb6-aa3e-b262990714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8107521-1385-498b-8889-bf2cd8dee38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09053c0-fa1f-4e4a-b1c6-5ca7cf39c25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1f1905f-def7-4ab6-84c9-3e2b9445c8b3}" ma:internalName="TaxCatchAll" ma:showField="CatchAllData" ma:web="409053c0-fa1f-4e4a-b1c6-5ca7cf39c2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09053c0-fa1f-4e4a-b1c6-5ca7cf39c25b" xsi:nil="true"/>
    <lcf76f155ced4ddcb4097134ff3c332f xmlns="3c740ce1-474f-4fb6-aa3e-b262990714c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6EA8B8F-4DDE-42CD-AE0C-F34C9B620C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740ce1-474f-4fb6-aa3e-b262990714c5"/>
    <ds:schemaRef ds:uri="409053c0-fa1f-4e4a-b1c6-5ca7cf39c2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76ADEC-9F97-46D8-B2FF-6AB926B2C9B2}">
  <ds:schemaRefs>
    <ds:schemaRef ds:uri="http://schemas.microsoft.com/sharepoint/v3/contenttype/forms"/>
  </ds:schemaRefs>
</ds:datastoreItem>
</file>

<file path=customXml/itemProps3.xml><?xml version="1.0" encoding="utf-8"?>
<ds:datastoreItem xmlns:ds="http://schemas.openxmlformats.org/officeDocument/2006/customXml" ds:itemID="{37C40876-592F-4A56-B8E8-ECC007A6DF20}">
  <ds:schemaRefs>
    <ds:schemaRef ds:uri="http://purl.org/dc/elements/1.1/"/>
    <ds:schemaRef ds:uri="409053c0-fa1f-4e4a-b1c6-5ca7cf39c25b"/>
    <ds:schemaRef ds:uri="http://www.w3.org/XML/1998/namespace"/>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3c740ce1-474f-4fb6-aa3e-b262990714c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235</TotalTime>
  <Words>1688</Words>
  <Application>Microsoft Macintosh PowerPoint</Application>
  <PresentationFormat>Widescreen</PresentationFormat>
  <Paragraphs>102</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Advocating for Play Gallery Walk</vt:lpstr>
      <vt:lpstr>Play Across Cultural Contexts</vt:lpstr>
      <vt:lpstr>PowerPoint Presentation</vt:lpstr>
      <vt:lpstr>Native American Play</vt:lpstr>
      <vt:lpstr>Turkana Kenyan Children’s Play</vt:lpstr>
      <vt:lpstr>Taiwanese Children’s Play </vt:lpstr>
      <vt:lpstr>Turkish Children’s Play</vt:lpstr>
      <vt:lpstr>Mayan’s Children’s Play</vt:lpstr>
      <vt:lpstr>Caribbean Children’s Play</vt:lpstr>
      <vt:lpstr>Whole Group Discussion</vt:lpstr>
      <vt:lpstr>Planning Playful Learning Experiences</vt:lpstr>
      <vt:lpstr>Inquiry Groups!</vt:lpstr>
      <vt:lpstr>PowerPoint Presentation</vt:lpstr>
      <vt:lpstr>Choosing Research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 Across Cultural Contexts</dc:title>
  <dc:creator>Baker, Megina A</dc:creator>
  <cp:lastModifiedBy>Riecken, Matthew Christ</cp:lastModifiedBy>
  <cp:revision>9</cp:revision>
  <dcterms:created xsi:type="dcterms:W3CDTF">2021-04-20T20:17:23Z</dcterms:created>
  <dcterms:modified xsi:type="dcterms:W3CDTF">2023-03-07T18:41:13Z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0x01010012739F5E6E4C5F4BB3E6FA07C9D2F146</vt:lpwstr>
  </property>
  <property fmtid="{D5CDD505-2E9C-101B-9397-08002B2CF9AE}" pid="3" name="MediaServiceImageTags">
    <vt:lpwstr/>
  </property>
</Properties>
</file>